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954" r:id="rId4"/>
  </p:sldMasterIdLst>
  <p:notesMasterIdLst>
    <p:notesMasterId r:id="rId95"/>
  </p:notesMasterIdLst>
  <p:handoutMasterIdLst>
    <p:handoutMasterId r:id="rId96"/>
  </p:handoutMasterIdLst>
  <p:sldIdLst>
    <p:sldId id="261" r:id="rId5"/>
    <p:sldId id="315" r:id="rId6"/>
    <p:sldId id="280" r:id="rId7"/>
    <p:sldId id="308" r:id="rId8"/>
    <p:sldId id="273" r:id="rId9"/>
    <p:sldId id="286" r:id="rId10"/>
    <p:sldId id="334" r:id="rId11"/>
    <p:sldId id="335" r:id="rId12"/>
    <p:sldId id="329" r:id="rId13"/>
    <p:sldId id="318" r:id="rId14"/>
    <p:sldId id="314" r:id="rId15"/>
    <p:sldId id="323" r:id="rId16"/>
    <p:sldId id="321" r:id="rId17"/>
    <p:sldId id="317" r:id="rId18"/>
    <p:sldId id="328" r:id="rId19"/>
    <p:sldId id="300" r:id="rId20"/>
    <p:sldId id="320" r:id="rId21"/>
    <p:sldId id="333" r:id="rId22"/>
    <p:sldId id="330" r:id="rId23"/>
    <p:sldId id="331" r:id="rId24"/>
    <p:sldId id="332" r:id="rId25"/>
    <p:sldId id="353" r:id="rId26"/>
    <p:sldId id="354" r:id="rId27"/>
    <p:sldId id="356" r:id="rId28"/>
    <p:sldId id="355" r:id="rId29"/>
    <p:sldId id="358" r:id="rId30"/>
    <p:sldId id="357" r:id="rId31"/>
    <p:sldId id="359" r:id="rId32"/>
    <p:sldId id="361" r:id="rId33"/>
    <p:sldId id="360" r:id="rId34"/>
    <p:sldId id="362" r:id="rId35"/>
    <p:sldId id="363" r:id="rId36"/>
    <p:sldId id="364" r:id="rId37"/>
    <p:sldId id="365" r:id="rId38"/>
    <p:sldId id="366" r:id="rId39"/>
    <p:sldId id="367" r:id="rId40"/>
    <p:sldId id="368" r:id="rId41"/>
    <p:sldId id="369" r:id="rId42"/>
    <p:sldId id="370" r:id="rId43"/>
    <p:sldId id="371" r:id="rId44"/>
    <p:sldId id="372" r:id="rId45"/>
    <p:sldId id="373" r:id="rId46"/>
    <p:sldId id="374" r:id="rId47"/>
    <p:sldId id="375" r:id="rId48"/>
    <p:sldId id="376" r:id="rId49"/>
    <p:sldId id="377" r:id="rId50"/>
    <p:sldId id="378" r:id="rId51"/>
    <p:sldId id="379" r:id="rId52"/>
    <p:sldId id="381" r:id="rId53"/>
    <p:sldId id="380" r:id="rId54"/>
    <p:sldId id="383" r:id="rId55"/>
    <p:sldId id="386" r:id="rId56"/>
    <p:sldId id="385" r:id="rId57"/>
    <p:sldId id="384" r:id="rId58"/>
    <p:sldId id="382" r:id="rId59"/>
    <p:sldId id="387" r:id="rId60"/>
    <p:sldId id="388" r:id="rId61"/>
    <p:sldId id="389" r:id="rId62"/>
    <p:sldId id="390" r:id="rId63"/>
    <p:sldId id="391" r:id="rId64"/>
    <p:sldId id="392" r:id="rId65"/>
    <p:sldId id="393" r:id="rId66"/>
    <p:sldId id="394" r:id="rId67"/>
    <p:sldId id="395" r:id="rId68"/>
    <p:sldId id="396" r:id="rId69"/>
    <p:sldId id="397" r:id="rId70"/>
    <p:sldId id="398" r:id="rId71"/>
    <p:sldId id="399" r:id="rId72"/>
    <p:sldId id="400" r:id="rId73"/>
    <p:sldId id="401" r:id="rId74"/>
    <p:sldId id="346" r:id="rId75"/>
    <p:sldId id="345" r:id="rId76"/>
    <p:sldId id="349" r:id="rId77"/>
    <p:sldId id="348" r:id="rId78"/>
    <p:sldId id="342" r:id="rId79"/>
    <p:sldId id="343" r:id="rId80"/>
    <p:sldId id="350" r:id="rId81"/>
    <p:sldId id="341" r:id="rId82"/>
    <p:sldId id="344" r:id="rId83"/>
    <p:sldId id="347" r:id="rId84"/>
    <p:sldId id="352" r:id="rId85"/>
    <p:sldId id="336" r:id="rId86"/>
    <p:sldId id="313" r:id="rId87"/>
    <p:sldId id="337" r:id="rId88"/>
    <p:sldId id="340" r:id="rId89"/>
    <p:sldId id="339" r:id="rId90"/>
    <p:sldId id="338" r:id="rId91"/>
    <p:sldId id="302" r:id="rId92"/>
    <p:sldId id="326" r:id="rId93"/>
    <p:sldId id="322" r:id="rId9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10C5CF4-A5CF-4742-92A2-B70418DFD52A}">
          <p14:sldIdLst>
            <p14:sldId id="261"/>
            <p14:sldId id="315"/>
            <p14:sldId id="280"/>
            <p14:sldId id="308"/>
            <p14:sldId id="273"/>
            <p14:sldId id="286"/>
            <p14:sldId id="334"/>
            <p14:sldId id="335"/>
            <p14:sldId id="329"/>
            <p14:sldId id="318"/>
            <p14:sldId id="314"/>
            <p14:sldId id="323"/>
            <p14:sldId id="321"/>
            <p14:sldId id="317"/>
            <p14:sldId id="328"/>
            <p14:sldId id="300"/>
            <p14:sldId id="320"/>
            <p14:sldId id="333"/>
            <p14:sldId id="330"/>
            <p14:sldId id="331"/>
            <p14:sldId id="332"/>
            <p14:sldId id="353"/>
            <p14:sldId id="354"/>
            <p14:sldId id="356"/>
            <p14:sldId id="355"/>
            <p14:sldId id="358"/>
            <p14:sldId id="357"/>
            <p14:sldId id="359"/>
            <p14:sldId id="361"/>
            <p14:sldId id="360"/>
            <p14:sldId id="362"/>
            <p14:sldId id="363"/>
            <p14:sldId id="364"/>
            <p14:sldId id="365"/>
            <p14:sldId id="366"/>
            <p14:sldId id="367"/>
            <p14:sldId id="368"/>
            <p14:sldId id="369"/>
            <p14:sldId id="370"/>
            <p14:sldId id="371"/>
            <p14:sldId id="372"/>
            <p14:sldId id="373"/>
            <p14:sldId id="374"/>
            <p14:sldId id="375"/>
            <p14:sldId id="376"/>
            <p14:sldId id="377"/>
            <p14:sldId id="378"/>
            <p14:sldId id="379"/>
            <p14:sldId id="381"/>
            <p14:sldId id="380"/>
            <p14:sldId id="383"/>
            <p14:sldId id="386"/>
            <p14:sldId id="385"/>
            <p14:sldId id="384"/>
            <p14:sldId id="382"/>
            <p14:sldId id="387"/>
            <p14:sldId id="388"/>
            <p14:sldId id="389"/>
            <p14:sldId id="390"/>
            <p14:sldId id="391"/>
            <p14:sldId id="392"/>
            <p14:sldId id="393"/>
            <p14:sldId id="394"/>
            <p14:sldId id="395"/>
            <p14:sldId id="396"/>
            <p14:sldId id="397"/>
            <p14:sldId id="398"/>
            <p14:sldId id="399"/>
            <p14:sldId id="400"/>
            <p14:sldId id="401"/>
            <p14:sldId id="346"/>
            <p14:sldId id="345"/>
            <p14:sldId id="349"/>
            <p14:sldId id="348"/>
            <p14:sldId id="342"/>
            <p14:sldId id="343"/>
            <p14:sldId id="350"/>
            <p14:sldId id="341"/>
            <p14:sldId id="344"/>
            <p14:sldId id="347"/>
            <p14:sldId id="352"/>
            <p14:sldId id="336"/>
            <p14:sldId id="313"/>
            <p14:sldId id="337"/>
            <p14:sldId id="340"/>
            <p14:sldId id="339"/>
            <p14:sldId id="338"/>
          </p14:sldIdLst>
        </p14:section>
        <p14:section name="Untitled Section" id="{532D3252-402D-46BA-BA5B-AB52D464B3A6}">
          <p14:sldIdLst>
            <p14:sldId id="302"/>
            <p14:sldId id="326"/>
            <p14:sldId id="322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ell" initials="D" lastIdx="1" clrIdx="0">
    <p:extLst>
      <p:ext uri="{19B8F6BF-5375-455C-9EA6-DF929625EA0E}">
        <p15:presenceInfo xmlns:p15="http://schemas.microsoft.com/office/powerpoint/2012/main" userId="Dell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3467B"/>
    <a:srgbClr val="E89A27"/>
    <a:srgbClr val="FFFFFF"/>
    <a:srgbClr val="E58C09"/>
    <a:srgbClr val="E19E6B"/>
    <a:srgbClr val="EBFFFD"/>
    <a:srgbClr val="EEEEEE"/>
    <a:srgbClr val="87175F"/>
    <a:srgbClr val="EEC621"/>
    <a:srgbClr val="AEA4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BDBED569-4797-4DF1-A0F4-6AAB3CD982D8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3842" autoAdjust="0"/>
  </p:normalViewPr>
  <p:slideViewPr>
    <p:cSldViewPr>
      <p:cViewPr varScale="1">
        <p:scale>
          <a:sx n="63" d="100"/>
          <a:sy n="63" d="100"/>
        </p:scale>
        <p:origin x="764" y="52"/>
      </p:cViewPr>
      <p:guideLst/>
    </p:cSldViewPr>
  </p:slideViewPr>
  <p:outlineViewPr>
    <p:cViewPr>
      <p:scale>
        <a:sx n="33" d="100"/>
        <a:sy n="33" d="100"/>
      </p:scale>
      <p:origin x="0" y="-2082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464"/>
    </p:cViewPr>
  </p:sorterViewPr>
  <p:notesViewPr>
    <p:cSldViewPr>
      <p:cViewPr varScale="1">
        <p:scale>
          <a:sx n="60" d="100"/>
          <a:sy n="60" d="100"/>
        </p:scale>
        <p:origin x="3187" y="3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notesMaster" Target="notesMasters/notesMaster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91" Type="http://schemas.openxmlformats.org/officeDocument/2006/relationships/slide" Target="slides/slide87.xml"/><Relationship Id="rId96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slide" Target="slides/slide90.xml"/><Relationship Id="rId99" Type="http://schemas.openxmlformats.org/officeDocument/2006/relationships/viewProps" Target="viewProps.xml"/><Relationship Id="rId10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commentAuthors" Target="commentAuthor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presProps" Target="presProps.xml"/><Relationship Id="rId3" Type="http://schemas.openxmlformats.org/officeDocument/2006/relationships/customXml" Target="../customXml/item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5F33-483B-8984-67AD3F159586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5F33-483B-8984-67AD3F159586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5F33-483B-8984-67AD3F159586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5F33-483B-8984-67AD3F159586}"/>
              </c:ext>
            </c:extLst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F33-483B-8984-67AD3F15958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 w="2540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C07FE21-C12A-4E7B-8B75-39ABECEB94C3}" type="doc">
      <dgm:prSet loTypeId="urn:diagrams.loki3.com/VaryingWidthList" loCatId="list" qsTypeId="urn:microsoft.com/office/officeart/2005/8/quickstyle/3d4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051303C-E9E6-442F-B56D-472F3BBB2D7F}">
      <dgm:prSet>
        <dgm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1" i="0" dirty="0"/>
            <a:t>Products Table:</a:t>
          </a:r>
          <a:r>
            <a:rPr lang="en-US" b="0" i="0" dirty="0"/>
            <a:t> </a:t>
          </a:r>
        </a:p>
        <a:p>
          <a:pPr>
            <a:buFont typeface="Arial" panose="020B0604020202020204" pitchFamily="34" charset="0"/>
            <a:buChar char="•"/>
          </a:pPr>
          <a:r>
            <a:rPr lang="en-US" b="0" i="0" dirty="0"/>
            <a:t>Stores product details, including SKU and stock levels.</a:t>
          </a:r>
        </a:p>
      </dgm:t>
    </dgm:pt>
    <dgm:pt modelId="{867F8027-34CE-4748-8B13-831ED33B27C3}" type="parTrans" cxnId="{FB8B64BE-A2CB-42F2-B6B6-272EED2DFABE}">
      <dgm:prSet/>
      <dgm:spPr/>
      <dgm:t>
        <a:bodyPr/>
        <a:lstStyle/>
        <a:p>
          <a:endParaRPr lang="en-US"/>
        </a:p>
      </dgm:t>
    </dgm:pt>
    <dgm:pt modelId="{AD00F039-FEDE-479D-9D85-5104592670EB}" type="sibTrans" cxnId="{FB8B64BE-A2CB-42F2-B6B6-272EED2DFABE}">
      <dgm:prSet/>
      <dgm:spPr/>
      <dgm:t>
        <a:bodyPr/>
        <a:lstStyle/>
        <a:p>
          <a:endParaRPr lang="en-US"/>
        </a:p>
      </dgm:t>
    </dgm:pt>
    <dgm:pt modelId="{8917C669-B0E1-453B-A398-C5CA73EA3D0E}" type="pres">
      <dgm:prSet presAssocID="{4C07FE21-C12A-4E7B-8B75-39ABECEB94C3}" presName="Name0" presStyleCnt="0">
        <dgm:presLayoutVars>
          <dgm:resizeHandles/>
        </dgm:presLayoutVars>
      </dgm:prSet>
      <dgm:spPr/>
    </dgm:pt>
    <dgm:pt modelId="{101B2391-7BC4-4D86-A798-D785B5A3B074}" type="pres">
      <dgm:prSet presAssocID="{B051303C-E9E6-442F-B56D-472F3BBB2D7F}" presName="text" presStyleLbl="node1" presStyleIdx="0" presStyleCnt="1">
        <dgm:presLayoutVars>
          <dgm:bulletEnabled val="1"/>
        </dgm:presLayoutVars>
      </dgm:prSet>
      <dgm:spPr/>
    </dgm:pt>
  </dgm:ptLst>
  <dgm:cxnLst>
    <dgm:cxn modelId="{3556CDAD-39A1-47B8-A6B2-235BAC7F8371}" type="presOf" srcId="{4C07FE21-C12A-4E7B-8B75-39ABECEB94C3}" destId="{8917C669-B0E1-453B-A398-C5CA73EA3D0E}" srcOrd="0" destOrd="0" presId="urn:diagrams.loki3.com/VaryingWidthList"/>
    <dgm:cxn modelId="{FB8B64BE-A2CB-42F2-B6B6-272EED2DFABE}" srcId="{4C07FE21-C12A-4E7B-8B75-39ABECEB94C3}" destId="{B051303C-E9E6-442F-B56D-472F3BBB2D7F}" srcOrd="0" destOrd="0" parTransId="{867F8027-34CE-4748-8B13-831ED33B27C3}" sibTransId="{AD00F039-FEDE-479D-9D85-5104592670EB}"/>
    <dgm:cxn modelId="{EE8726D4-2301-42C5-A507-2E0FA6BFF592}" type="presOf" srcId="{B051303C-E9E6-442F-B56D-472F3BBB2D7F}" destId="{101B2391-7BC4-4D86-A798-D785B5A3B074}" srcOrd="0" destOrd="0" presId="urn:diagrams.loki3.com/VaryingWidthList"/>
    <dgm:cxn modelId="{54EE4DF1-F8E3-41BC-9CCF-83B16172BC1C}" type="presParOf" srcId="{8917C669-B0E1-453B-A398-C5CA73EA3D0E}" destId="{101B2391-7BC4-4D86-A798-D785B5A3B074}" srcOrd="0" destOrd="0" presId="urn:diagrams.loki3.com/VaryingWidth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1B2391-7BC4-4D86-A798-D785B5A3B074}">
      <dsp:nvSpPr>
        <dsp:cNvPr id="0" name=""/>
        <dsp:cNvSpPr/>
      </dsp:nvSpPr>
      <dsp:spPr>
        <a:xfrm>
          <a:off x="118798" y="1349"/>
          <a:ext cx="3420000" cy="2760110"/>
        </a:xfrm>
        <a:prstGeom prst="rect">
          <a:avLst/>
        </a:prstGeom>
        <a:solidFill>
          <a:schemeClr val="accent1"/>
        </a:solidFill>
        <a:ln w="15875" cap="flat" cmpd="sng" algn="ctr">
          <a:solidFill>
            <a:schemeClr val="accent1">
              <a:shade val="15000"/>
            </a:schemeClr>
          </a:solidFill>
          <a:prstDash val="solid"/>
        </a:ln>
        <a:effectLst/>
        <a:scene3d>
          <a:camera prst="orthographicFront"/>
          <a:lightRig rig="chilly" dir="t"/>
        </a:scene3d>
      </dsp:spPr>
      <dsp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96520" tIns="96520" rIns="96520" bIns="9652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3800" b="1" i="0" kern="1200" dirty="0"/>
            <a:t>Products Table:</a:t>
          </a:r>
          <a:r>
            <a:rPr lang="en-US" sz="3800" b="0" i="0" kern="1200" dirty="0"/>
            <a:t> </a:t>
          </a:r>
        </a:p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3800" b="0" i="0" kern="1200" dirty="0"/>
            <a:t>Stores product details, including SKU and stock levels.</a:t>
          </a:r>
        </a:p>
      </dsp:txBody>
      <dsp:txXfrm>
        <a:off x="118798" y="1349"/>
        <a:ext cx="3420000" cy="276011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diagrams.loki3.com/VaryingWidthList">
  <dgm:title val="Varying Width List"/>
  <dgm:desc val="Use for emphasizing items of different weights.  Good for large amounts of Level 1 text.  The width of each shape is independently determined based on its text."/>
  <dgm:catLst>
    <dgm:cat type="list" pri="4160"/>
    <dgm:cat type="officeonline" pri="5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text" val="20"/>
      <dgm:constr type="h" for="ch" forName="text" refType="h"/>
      <dgm:constr type="primFontSz" for="ch" forName="text" op="equ" val="65"/>
      <dgm:constr type="h" for="ch" forName="space" refType="h" fact="0.05"/>
    </dgm:constrLst>
    <dgm:forEach name="Name1" axis="ch" ptType="node">
      <dgm:layoutNode name="text" styleLbl="node1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tMarg" refType="primFontSz" fact="0.2"/>
          <dgm:constr type="bMarg" refType="primFontSz" fact="0.2"/>
          <dgm:constr type="lMarg" refType="primFontSz" fact="0.2"/>
          <dgm:constr type="rMarg" refType="primFontSz" fact="0.2"/>
        </dgm:constrLst>
        <dgm:ruleLst>
          <dgm:rule type="w" val="INF" fact="NaN" max="NaN"/>
          <dgm:rule type="primFontSz" val="5" fact="NaN" max="NaN"/>
        </dgm:ruleLst>
      </dgm:layoutNode>
      <dgm:choose name="Name2">
        <dgm:if name="Name3" axis="par ch" ptType="doc node" func="cnt" op="gte" val="2">
          <dgm:forEach name="Name4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if>
        <dgm:else name="Name5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4464472-DAE5-4012-9A5A-CB432293B44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Tw Cen MT" panose="020B0602020104020603" pitchFamily="34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86DB41-0314-4E22-8F5A-547FA67B06A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233E32-5603-440A-ACDD-7442C88C5FED}" type="datetimeFigureOut">
              <a:rPr lang="en-US" smtClean="0">
                <a:latin typeface="Tw Cen MT" panose="020B0602020104020603" pitchFamily="34" charset="0"/>
              </a:rPr>
              <a:t>1/6/2025</a:t>
            </a:fld>
            <a:endParaRPr lang="en-US" dirty="0">
              <a:latin typeface="Tw Cen MT" panose="020B0602020104020603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63188E-D235-4A3B-823C-E0E10F336CC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Tw Cen MT" panose="020B0602020104020603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D3A68C-A1CC-4704-8503-01E13B0AED6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BB1589-0F8A-400D-AEF4-57688446A2F5}" type="slidenum">
              <a:rPr lang="en-US" smtClean="0">
                <a:latin typeface="Tw Cen MT" panose="020B0602020104020603" pitchFamily="34" charset="0"/>
              </a:rPr>
              <a:t>‹#›</a:t>
            </a:fld>
            <a:endParaRPr lang="en-US" dirty="0"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191058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9T20:47:52.662"/>
    </inkml:context>
    <inkml:brush xml:id="br0">
      <inkml:brushProperty name="width" value="0.035" units="cm"/>
      <inkml:brushProperty name="height" value="0.035" units="cm"/>
      <inkml:brushProperty name="color" value="#FFCCFF"/>
    </inkml:brush>
  </inkml:definitions>
  <inkml:trace contextRef="#ctx0" brushRef="#br0">206 1 24575,'0'0'0,"0"0"0,0 0 0,-89 2 0,-28 1-8191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9T20:47:53.019"/>
    </inkml:context>
    <inkml:brush xml:id="br0">
      <inkml:brushProperty name="width" value="0.035" units="cm"/>
      <inkml:brushProperty name="height" value="0.035" units="cm"/>
      <inkml:brushProperty name="color" value="#FFCCFF"/>
    </inkml:brush>
  </inkml:definitions>
  <inkml:trace contextRef="#ctx0" brushRef="#br0">1 1 24575,'0'0'0,"0"0"0,0 0 0,0 0 0,0 0 0,0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9T20:47:53.375"/>
    </inkml:context>
    <inkml:brush xml:id="br0">
      <inkml:brushProperty name="width" value="0.035" units="cm"/>
      <inkml:brushProperty name="height" value="0.035" units="cm"/>
      <inkml:brushProperty name="color" value="#FFCCFF"/>
    </inkml:brush>
  </inkml:definitions>
  <inkml:trace contextRef="#ctx0" brushRef="#br0">74 48 24575,'0'0'0,"0"0"0,0 0 0,0 0 0,0 0 0,0 0 0</inkml:trace>
  <inkml:trace contextRef="#ctx0" brushRef="#br0" timeOffset="1">1 0 24575,'0'0'0,"0"0"0,0 0 0,0 0 0,0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9T20:47:54.463"/>
    </inkml:context>
    <inkml:brush xml:id="br0">
      <inkml:brushProperty name="width" value="0.035" units="cm"/>
      <inkml:brushProperty name="height" value="0.035" units="cm"/>
      <inkml:brushProperty name="color" value="#FFCCFF"/>
    </inkml:brush>
  </inkml:definitions>
  <inkml:trace contextRef="#ctx0" brushRef="#br0">0 0 24575,'0'0'-1365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Tw Cen MT" panose="020B0602020104020603" pitchFamily="34" charset="0"/>
              </a:defRPr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Tw Cen MT" panose="020B0602020104020603" pitchFamily="34" charset="0"/>
              </a:defRPr>
            </a:lvl1pPr>
          </a:lstStyle>
          <a:p>
            <a:fld id="{AF4A386A-BFE4-4655-9801-CBB04655F27A}" type="datetimeFigureOut">
              <a:rPr lang="en-US" noProof="0" smtClean="0"/>
              <a:pPr/>
              <a:t>1/6/2025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Tw Cen MT" panose="020B0602020104020603" pitchFamily="34" charset="0"/>
              </a:defRPr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Tw Cen MT" panose="020B0602020104020603" pitchFamily="34" charset="0"/>
              </a:defRPr>
            </a:lvl1pPr>
          </a:lstStyle>
          <a:p>
            <a:fld id="{DAE5FABD-26C8-4F74-B1E3-45BC91BC9D7B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077535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Tw Cen MT" panose="020B0602020104020603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Tw Cen MT" panose="020B0602020104020603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Tw Cen MT" panose="020B0602020104020603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Tw Cen MT" panose="020B0602020104020603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Tw Cen MT" panose="020B0602020104020603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E5FABD-26C8-4F74-B1E3-45BC91BC9D7B}" type="slidenum">
              <a:rPr lang="en-US" noProof="0" smtClean="0"/>
              <a:pPr/>
              <a:t>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479871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1C5B11-2687-B5F9-2715-7713F37617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C3CE416-0481-E009-C63D-3DB92C3E0E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820F536-A806-7978-850A-34E16C98C6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772961-8EE3-C3F8-5E82-488307BAA47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E5FABD-26C8-4F74-B1E3-45BC91BC9D7B}" type="slidenum">
              <a:rPr lang="en-US" noProof="0" smtClean="0"/>
              <a:pPr/>
              <a:t>15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077311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E5FABD-26C8-4F74-B1E3-45BC91BC9D7B}" type="slidenum">
              <a:rPr lang="en-US" noProof="0" smtClean="0"/>
              <a:pPr/>
              <a:t>16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005982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963A82-B944-F4BA-77D4-D8C8680556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A615E0E-13AE-B9EA-C68F-F0BDDA29C41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F3BA057-3251-1690-9EC0-8CAFB19CCB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2A8D63-F566-E140-9FD2-972F969403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E5FABD-26C8-4F74-B1E3-45BC91BC9D7B}" type="slidenum">
              <a:rPr lang="en-US" noProof="0" smtClean="0"/>
              <a:pPr/>
              <a:t>17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111288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E5FABD-26C8-4F74-B1E3-45BC91BC9D7B}" type="slidenum">
              <a:rPr lang="en-US" noProof="0" smtClean="0"/>
              <a:pPr/>
              <a:t>20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479212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6E6EE5-7C37-27DA-E30E-58C33EC23E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EE09617-452E-8B1F-1FCE-43617BE3FE4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AD6A470-1D17-390C-D38E-9215ADD393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859C9E-DE2D-6A4D-11DC-C516AE8974E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E5FABD-26C8-4F74-B1E3-45BC91BC9D7B}" type="slidenum">
              <a:rPr lang="en-US" noProof="0" smtClean="0"/>
              <a:pPr/>
              <a:t>71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733167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3E2077-619E-F13A-5BD6-7B6D16BDF0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83A149E-88E6-3445-CDE1-96F05FF4C7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B89CC09-F576-043F-9CF8-3BEB838ECB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3529AE-295D-3E07-910A-EC52172748F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E5FABD-26C8-4F74-B1E3-45BC91BC9D7B}" type="slidenum">
              <a:rPr lang="en-US" noProof="0" smtClean="0"/>
              <a:pPr/>
              <a:t>73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430960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6B14C1-49A3-BD95-9A35-D500158C45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67B843D-ED5E-B1FC-B11C-D5289C8AF23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E501D25-986B-42E0-789B-2D9EA6B159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EBBCEE-3DBF-191E-6971-136D2F8CDBE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E5FABD-26C8-4F74-B1E3-45BC91BC9D7B}" type="slidenum">
              <a:rPr lang="en-US" noProof="0" smtClean="0"/>
              <a:pPr/>
              <a:t>75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730344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DA741E-B05D-7F3C-3D0E-C437D7F7CE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D1A828-C8DF-F16B-B648-AC2C31B0A0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19BA5CC-0CB7-FF8F-0A0F-7593AB1AFD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8ED72-EFDA-D312-6121-5B7B089F9C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E5FABD-26C8-4F74-B1E3-45BC91BC9D7B}" type="slidenum">
              <a:rPr lang="en-US" noProof="0" smtClean="0"/>
              <a:pPr/>
              <a:t>81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2132093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E5FABD-26C8-4F74-B1E3-45BC91BC9D7B}" type="slidenum">
              <a:rPr lang="en-US" noProof="0" smtClean="0"/>
              <a:pPr/>
              <a:t>83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7329791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B8FD6B-4B2F-231B-6D8E-B83E366EBA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7E5DB6A-D4F5-2A22-98CA-43C30A1299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123CDBA-4378-792E-0E4F-14C803B432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585FB0-9DB7-F3D8-C906-90DFF960F37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E5FABD-26C8-4F74-B1E3-45BC91BC9D7B}" type="slidenum">
              <a:rPr lang="en-US" noProof="0" smtClean="0"/>
              <a:pPr/>
              <a:t>85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7137389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DC1591-2AB7-C653-B1F9-9997854481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3811911-CB7D-7906-D26E-C827FB90C2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98B73F7-1803-199A-FDF6-2CBEF6221B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88F1BE-175D-F03C-CCE6-B8326588FAA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E5FABD-26C8-4F74-B1E3-45BC91BC9D7B}" type="slidenum">
              <a:rPr lang="en-US" noProof="0" smtClean="0"/>
              <a:pPr/>
              <a:t>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3504251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2AC407-9E3D-87F8-B56C-496554C970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420A617-A716-FB90-45A9-777B94EA69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1A29A37-F33E-9FE6-3E60-0EB464B51C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5F9ED7-9395-D28A-3EA9-2382E594ACF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E5FABD-26C8-4F74-B1E3-45BC91BC9D7B}" type="slidenum">
              <a:rPr lang="en-US" noProof="0" smtClean="0"/>
              <a:pPr/>
              <a:t>87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8254468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E5FABD-26C8-4F74-B1E3-45BC91BC9D7B}" type="slidenum">
              <a:rPr lang="en-US" noProof="0" smtClean="0"/>
              <a:pPr/>
              <a:t>88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5541460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E5FABD-26C8-4F74-B1E3-45BC91BC9D7B}" type="slidenum">
              <a:rPr lang="en-US" noProof="0" smtClean="0"/>
              <a:pPr/>
              <a:t>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247467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E5FABD-26C8-4F74-B1E3-45BC91BC9D7B}" type="slidenum">
              <a:rPr lang="en-US" noProof="0" smtClean="0"/>
              <a:pPr/>
              <a:t>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182515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E5FABD-26C8-4F74-B1E3-45BC91BC9D7B}" type="slidenum">
              <a:rPr lang="en-US" noProof="0" smtClean="0"/>
              <a:pPr/>
              <a:t>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449107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E5FABD-26C8-4F74-B1E3-45BC91BC9D7B}" type="slidenum">
              <a:rPr lang="en-US" noProof="0" smtClean="0"/>
              <a:pPr/>
              <a:t>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352942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77383C-4615-E6BB-D81D-E534C161B4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81E7027-1603-7ACE-4FA3-6C6E9C89F9F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DEB756-6B0E-9CAF-052F-9FA11159F1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C2B16B-D49A-C6F5-4373-16DE0B88F6D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E5FABD-26C8-4F74-B1E3-45BC91BC9D7B}" type="slidenum">
              <a:rPr lang="en-US" noProof="0" smtClean="0"/>
              <a:pPr/>
              <a:t>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5097297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EC91E3-9CAD-1E9D-8423-652D1B65FD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8DB0183-FA54-2702-1A07-547739FCB5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9EF336B-5BDB-8326-3922-0AC7BE0FD1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42F38C-1DBB-D834-2C1E-AA37415FC59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E5FABD-26C8-4F74-B1E3-45BC91BC9D7B}" type="slidenum">
              <a:rPr lang="en-US" noProof="0" smtClean="0"/>
              <a:pPr/>
              <a:t>11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619532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A00BBD-DDFD-A0EB-E862-9783739B35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317DC41-9F27-591F-4E88-E32A5E1BFE8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28F08DB-4E9F-E846-0498-CB332E317A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4A81FB-8049-FCB4-73C9-B1B9421AF7D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E5FABD-26C8-4F74-B1E3-45BC91BC9D7B}" type="slidenum">
              <a:rPr lang="en-US" noProof="0" smtClean="0"/>
              <a:pPr/>
              <a:t>14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189703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DeepYellow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ext Placeholder 52">
            <a:extLst>
              <a:ext uri="{FF2B5EF4-FFF2-40B4-BE49-F238E27FC236}">
                <a16:creationId xmlns:a16="http://schemas.microsoft.com/office/drawing/2014/main" id="{4016877F-9863-4CBC-B4AF-D4764DBA67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81099" y="457200"/>
            <a:ext cx="8128343" cy="6248400"/>
          </a:xfrm>
          <a:custGeom>
            <a:avLst/>
            <a:gdLst>
              <a:gd name="connsiteX0" fmla="*/ 0 w 8128343"/>
              <a:gd name="connsiteY0" fmla="*/ 0 h 6248400"/>
              <a:gd name="connsiteX1" fmla="*/ 8128343 w 8128343"/>
              <a:gd name="connsiteY1" fmla="*/ 0 h 6248400"/>
              <a:gd name="connsiteX2" fmla="*/ 8128343 w 8128343"/>
              <a:gd name="connsiteY2" fmla="*/ 3258609 h 6248400"/>
              <a:gd name="connsiteX3" fmla="*/ 5858354 w 8128343"/>
              <a:gd name="connsiteY3" fmla="*/ 6248400 h 6248400"/>
              <a:gd name="connsiteX4" fmla="*/ 0 w 8128343"/>
              <a:gd name="connsiteY4" fmla="*/ 6248400 h 624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28343" h="6248400">
                <a:moveTo>
                  <a:pt x="0" y="0"/>
                </a:moveTo>
                <a:lnTo>
                  <a:pt x="8128343" y="0"/>
                </a:lnTo>
                <a:lnTo>
                  <a:pt x="8128343" y="3258609"/>
                </a:lnTo>
                <a:lnTo>
                  <a:pt x="5858354" y="6248400"/>
                </a:lnTo>
                <a:lnTo>
                  <a:pt x="0" y="62484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buNone/>
              <a:defRPr lang="en-GB" sz="1800" dirty="0">
                <a:solidFill>
                  <a:schemeClr val="lt1">
                    <a:alpha val="0"/>
                  </a:schemeClr>
                </a:solidFill>
              </a:defRPr>
            </a:lvl1pPr>
          </a:lstStyle>
          <a:p>
            <a:pPr marL="0" lvl="0" algn="ctr"/>
            <a:r>
              <a:rPr lang="en-US" noProof="0"/>
              <a:t>I</a:t>
            </a:r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9070D0C4-1F90-4B84-B84E-8285FA0A01B0}"/>
              </a:ext>
            </a:extLst>
          </p:cNvPr>
          <p:cNvSpPr/>
          <p:nvPr userDrawn="1"/>
        </p:nvSpPr>
        <p:spPr>
          <a:xfrm rot="2232448">
            <a:off x="9455741" y="-926244"/>
            <a:ext cx="131438" cy="8710488"/>
          </a:xfrm>
          <a:custGeom>
            <a:avLst/>
            <a:gdLst>
              <a:gd name="connsiteX0" fmla="*/ 0 w 131438"/>
              <a:gd name="connsiteY0" fmla="*/ 99793 h 8710488"/>
              <a:gd name="connsiteX1" fmla="*/ 131438 w 131438"/>
              <a:gd name="connsiteY1" fmla="*/ 0 h 8710488"/>
              <a:gd name="connsiteX2" fmla="*/ 131438 w 131438"/>
              <a:gd name="connsiteY2" fmla="*/ 8610694 h 8710488"/>
              <a:gd name="connsiteX3" fmla="*/ 0 w 131438"/>
              <a:gd name="connsiteY3" fmla="*/ 8710488 h 8710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438" h="8710488">
                <a:moveTo>
                  <a:pt x="0" y="99793"/>
                </a:moveTo>
                <a:lnTo>
                  <a:pt x="131438" y="0"/>
                </a:lnTo>
                <a:lnTo>
                  <a:pt x="131438" y="8610694"/>
                </a:lnTo>
                <a:lnTo>
                  <a:pt x="0" y="871048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B8546525-A0E6-4238-93BC-5D43C93A45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232448">
            <a:off x="9332817" y="-941780"/>
            <a:ext cx="172357" cy="8741560"/>
          </a:xfrm>
          <a:custGeom>
            <a:avLst/>
            <a:gdLst>
              <a:gd name="connsiteX0" fmla="*/ 172357 w 172357"/>
              <a:gd name="connsiteY0" fmla="*/ 0 h 8741560"/>
              <a:gd name="connsiteX1" fmla="*/ 172357 w 172357"/>
              <a:gd name="connsiteY1" fmla="*/ 8610698 h 8741560"/>
              <a:gd name="connsiteX2" fmla="*/ 0 w 172357"/>
              <a:gd name="connsiteY2" fmla="*/ 8741560 h 8741560"/>
              <a:gd name="connsiteX3" fmla="*/ 0 w 172357"/>
              <a:gd name="connsiteY3" fmla="*/ 130862 h 8741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2357" h="8741560">
                <a:moveTo>
                  <a:pt x="172357" y="0"/>
                </a:moveTo>
                <a:lnTo>
                  <a:pt x="172357" y="8610698"/>
                </a:lnTo>
                <a:lnTo>
                  <a:pt x="0" y="8741560"/>
                </a:lnTo>
                <a:lnTo>
                  <a:pt x="0" y="13086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914400"/>
            <a:endParaRPr lang="en-US" noProof="0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FF9E63E5-568A-4FA2-9851-E5BFA12B85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90599" y="304800"/>
            <a:ext cx="8128343" cy="6248400"/>
          </a:xfr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noProof="0"/>
              <a:t>I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8135" y="1219199"/>
            <a:ext cx="7232465" cy="2732439"/>
          </a:xfrm>
        </p:spPr>
        <p:txBody>
          <a:bodyPr anchor="t">
            <a:normAutofit/>
          </a:bodyPr>
          <a:lstStyle>
            <a:lvl1pPr algn="l">
              <a:defRPr lang="en-US" sz="5000" kern="1200" cap="all" spc="100" baseline="0" dirty="0">
                <a:solidFill>
                  <a:srgbClr val="2C2E5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8134" y="4069079"/>
            <a:ext cx="5022666" cy="1463040"/>
          </a:xfrm>
        </p:spPr>
        <p:txBody>
          <a:bodyPr lIns="91440" rIns="91440" anchor="t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905A207-2310-4F94-86E5-13B4CCC359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 flipV="1">
            <a:off x="1562101" y="-114299"/>
            <a:ext cx="304797" cy="533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914400"/>
            <a:endParaRPr lang="en-US" noProof="0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018BFA80-A3BB-4316-BD6E-3E5F6B4D89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013448" y="34960"/>
            <a:ext cx="5178552" cy="6823040"/>
          </a:xfrm>
          <a:custGeom>
            <a:avLst/>
            <a:gdLst>
              <a:gd name="connsiteX0" fmla="*/ 5178552 w 5178552"/>
              <a:gd name="connsiteY0" fmla="*/ 0 h 6823040"/>
              <a:gd name="connsiteX1" fmla="*/ 5178552 w 5178552"/>
              <a:gd name="connsiteY1" fmla="*/ 6823040 h 6823040"/>
              <a:gd name="connsiteX2" fmla="*/ 1752601 w 5178552"/>
              <a:gd name="connsiteY2" fmla="*/ 6823040 h 6823040"/>
              <a:gd name="connsiteX3" fmla="*/ 0 w 5178552"/>
              <a:gd name="connsiteY3" fmla="*/ 6823040 h 6823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8552" h="6823040">
                <a:moveTo>
                  <a:pt x="5178552" y="0"/>
                </a:moveTo>
                <a:lnTo>
                  <a:pt x="5178552" y="6823040"/>
                </a:lnTo>
                <a:lnTo>
                  <a:pt x="1752601" y="6823040"/>
                </a:lnTo>
                <a:lnTo>
                  <a:pt x="0" y="682304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noProof="0" dirty="0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26254041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B42CCEE-B750-4EF9-BAE5-217844AE7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15F2E0-A9EE-4095-8DFC-C3BBA80FA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90600"/>
            <a:ext cx="10805160" cy="707886"/>
          </a:xfrm>
        </p:spPr>
        <p:txBody>
          <a:bodyPr lIns="91440" anchor="t">
            <a:normAutofit/>
          </a:bodyPr>
          <a:lstStyle>
            <a:lvl1pPr>
              <a:lnSpc>
                <a:spcPct val="100000"/>
              </a:lnSpc>
              <a:defRPr sz="4000" b="0"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5FB90DC-1879-4B22-883B-7444D1A858E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8640" y="2667000"/>
            <a:ext cx="10288693" cy="3660648"/>
          </a:xfrm>
        </p:spPr>
        <p:txBody>
          <a:bodyPr lIns="91440" rIns="9144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B1F422E5-0916-42D9-AC79-50E4FC133F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8329286" cy="457200"/>
          </a:xfrm>
          <a:custGeom>
            <a:avLst/>
            <a:gdLst>
              <a:gd name="connsiteX0" fmla="*/ 0 w 8329286"/>
              <a:gd name="connsiteY0" fmla="*/ 0 h 457200"/>
              <a:gd name="connsiteX1" fmla="*/ 8329286 w 8329286"/>
              <a:gd name="connsiteY1" fmla="*/ 0 h 457200"/>
              <a:gd name="connsiteX2" fmla="*/ 7982281 w 8329286"/>
              <a:gd name="connsiteY2" fmla="*/ 457200 h 457200"/>
              <a:gd name="connsiteX3" fmla="*/ 0 w 8329286"/>
              <a:gd name="connsiteY3" fmla="*/ 45720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29286" h="457200">
                <a:moveTo>
                  <a:pt x="0" y="0"/>
                </a:moveTo>
                <a:lnTo>
                  <a:pt x="8329286" y="0"/>
                </a:lnTo>
                <a:lnTo>
                  <a:pt x="7982281" y="457200"/>
                </a:lnTo>
                <a:lnTo>
                  <a:pt x="0" y="457200"/>
                </a:lnTo>
                <a:close/>
              </a:path>
            </a:pathLst>
          </a:custGeom>
          <a:solidFill>
            <a:schemeClr val="bg1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D8DAD49-E192-4934-8CF1-25E9CA66F76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8640" y="1676400"/>
            <a:ext cx="10837333" cy="424732"/>
          </a:xfrm>
          <a:noFill/>
        </p:spPr>
        <p:txBody>
          <a:bodyPr wrap="square" lIns="91440" rIns="91440">
            <a:spAutoFit/>
          </a:bodyPr>
          <a:lstStyle>
            <a:lvl1pPr marL="0" indent="0">
              <a:buNone/>
              <a:defRPr sz="24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/>
              <a:t>Add additional text 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DBF2FB3-2A18-4DFA-BE67-CBEB450840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155291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_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B42CCEE-B750-4EF9-BAE5-217844AE7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15F2E0-A9EE-4095-8DFC-C3BBA80FA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90600"/>
            <a:ext cx="10805160" cy="707886"/>
          </a:xfrm>
        </p:spPr>
        <p:txBody>
          <a:bodyPr lIns="91440" anchor="t">
            <a:normAutofit/>
          </a:bodyPr>
          <a:lstStyle>
            <a:lvl1pPr>
              <a:lnSpc>
                <a:spcPct val="100000"/>
              </a:lnSpc>
              <a:defRPr sz="4000" b="0"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DBF2FB3-2A18-4DFA-BE67-CBEB450840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0CE973A6-10E7-4E33-AA8B-7240F91970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329286" cy="457200"/>
          </a:xfrm>
          <a:custGeom>
            <a:avLst/>
            <a:gdLst>
              <a:gd name="connsiteX0" fmla="*/ 0 w 8329286"/>
              <a:gd name="connsiteY0" fmla="*/ 0 h 457200"/>
              <a:gd name="connsiteX1" fmla="*/ 8329286 w 8329286"/>
              <a:gd name="connsiteY1" fmla="*/ 0 h 457200"/>
              <a:gd name="connsiteX2" fmla="*/ 7982281 w 8329286"/>
              <a:gd name="connsiteY2" fmla="*/ 457200 h 457200"/>
              <a:gd name="connsiteX3" fmla="*/ 0 w 8329286"/>
              <a:gd name="connsiteY3" fmla="*/ 45720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29286" h="457200">
                <a:moveTo>
                  <a:pt x="0" y="0"/>
                </a:moveTo>
                <a:lnTo>
                  <a:pt x="8329286" y="0"/>
                </a:lnTo>
                <a:lnTo>
                  <a:pt x="7982281" y="457200"/>
                </a:lnTo>
                <a:lnTo>
                  <a:pt x="0" y="457200"/>
                </a:lnTo>
                <a:close/>
              </a:path>
            </a:pathLst>
          </a:cu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954259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_sea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B42CCEE-B750-4EF9-BAE5-217844AE7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15F2E0-A9EE-4095-8DFC-C3BBA80FA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90600"/>
            <a:ext cx="10805160" cy="707886"/>
          </a:xfrm>
        </p:spPr>
        <p:txBody>
          <a:bodyPr lIns="91440" anchor="t">
            <a:normAutofit/>
          </a:bodyPr>
          <a:lstStyle>
            <a:lvl1pPr>
              <a:lnSpc>
                <a:spcPct val="100000"/>
              </a:lnSpc>
              <a:defRPr sz="4000" b="0"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DBF2FB3-2A18-4DFA-BE67-CBEB450840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0CE973A6-10E7-4E33-AA8B-7240F91970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329286" cy="457200"/>
          </a:xfrm>
          <a:custGeom>
            <a:avLst/>
            <a:gdLst>
              <a:gd name="connsiteX0" fmla="*/ 0 w 8329286"/>
              <a:gd name="connsiteY0" fmla="*/ 0 h 457200"/>
              <a:gd name="connsiteX1" fmla="*/ 8329286 w 8329286"/>
              <a:gd name="connsiteY1" fmla="*/ 0 h 457200"/>
              <a:gd name="connsiteX2" fmla="*/ 7982281 w 8329286"/>
              <a:gd name="connsiteY2" fmla="*/ 457200 h 457200"/>
              <a:gd name="connsiteX3" fmla="*/ 0 w 8329286"/>
              <a:gd name="connsiteY3" fmla="*/ 45720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29286" h="457200">
                <a:moveTo>
                  <a:pt x="0" y="0"/>
                </a:moveTo>
                <a:lnTo>
                  <a:pt x="8329286" y="0"/>
                </a:lnTo>
                <a:lnTo>
                  <a:pt x="7982281" y="457200"/>
                </a:lnTo>
                <a:lnTo>
                  <a:pt x="0" y="45720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7148865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_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B42CCEE-B750-4EF9-BAE5-217844AE7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15F2E0-A9EE-4095-8DFC-C3BBA80FA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90600"/>
            <a:ext cx="10805160" cy="707886"/>
          </a:xfrm>
        </p:spPr>
        <p:txBody>
          <a:bodyPr lIns="91440" anchor="t">
            <a:normAutofit/>
          </a:bodyPr>
          <a:lstStyle>
            <a:lvl1pPr>
              <a:lnSpc>
                <a:spcPct val="100000"/>
              </a:lnSpc>
              <a:defRPr sz="4000" b="0"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DBF2FB3-2A18-4DFA-BE67-CBEB450840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0CE973A6-10E7-4E33-AA8B-7240F91970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329286" cy="457200"/>
          </a:xfrm>
          <a:custGeom>
            <a:avLst/>
            <a:gdLst>
              <a:gd name="connsiteX0" fmla="*/ 0 w 8329286"/>
              <a:gd name="connsiteY0" fmla="*/ 0 h 457200"/>
              <a:gd name="connsiteX1" fmla="*/ 8329286 w 8329286"/>
              <a:gd name="connsiteY1" fmla="*/ 0 h 457200"/>
              <a:gd name="connsiteX2" fmla="*/ 7982281 w 8329286"/>
              <a:gd name="connsiteY2" fmla="*/ 457200 h 457200"/>
              <a:gd name="connsiteX3" fmla="*/ 0 w 8329286"/>
              <a:gd name="connsiteY3" fmla="*/ 45720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29286" h="457200">
                <a:moveTo>
                  <a:pt x="0" y="0"/>
                </a:moveTo>
                <a:lnTo>
                  <a:pt x="8329286" y="0"/>
                </a:lnTo>
                <a:lnTo>
                  <a:pt x="7982281" y="457200"/>
                </a:lnTo>
                <a:lnTo>
                  <a:pt x="0" y="4572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149718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_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B42CCEE-B750-4EF9-BAE5-217844AE7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15F2E0-A9EE-4095-8DFC-C3BBA80FA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90600"/>
            <a:ext cx="10805160" cy="707886"/>
          </a:xfrm>
        </p:spPr>
        <p:txBody>
          <a:bodyPr lIns="91440" anchor="t">
            <a:normAutofit/>
          </a:bodyPr>
          <a:lstStyle>
            <a:lvl1pPr>
              <a:lnSpc>
                <a:spcPct val="100000"/>
              </a:lnSpc>
              <a:defRPr sz="4000" b="0"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DBF2FB3-2A18-4DFA-BE67-CBEB450840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0CE973A6-10E7-4E33-AA8B-7240F91970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329286" cy="457200"/>
          </a:xfrm>
          <a:custGeom>
            <a:avLst/>
            <a:gdLst>
              <a:gd name="connsiteX0" fmla="*/ 0 w 8329286"/>
              <a:gd name="connsiteY0" fmla="*/ 0 h 457200"/>
              <a:gd name="connsiteX1" fmla="*/ 8329286 w 8329286"/>
              <a:gd name="connsiteY1" fmla="*/ 0 h 457200"/>
              <a:gd name="connsiteX2" fmla="*/ 7982281 w 8329286"/>
              <a:gd name="connsiteY2" fmla="*/ 457200 h 457200"/>
              <a:gd name="connsiteX3" fmla="*/ 0 w 8329286"/>
              <a:gd name="connsiteY3" fmla="*/ 45720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29286" h="457200">
                <a:moveTo>
                  <a:pt x="0" y="0"/>
                </a:moveTo>
                <a:lnTo>
                  <a:pt x="8329286" y="0"/>
                </a:lnTo>
                <a:lnTo>
                  <a:pt x="7982281" y="457200"/>
                </a:lnTo>
                <a:lnTo>
                  <a:pt x="0" y="45720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323754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_Ligh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B42CCEE-B750-4EF9-BAE5-217844AE7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15F2E0-A9EE-4095-8DFC-C3BBA80FA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90600"/>
            <a:ext cx="10805160" cy="707886"/>
          </a:xfrm>
        </p:spPr>
        <p:txBody>
          <a:bodyPr lIns="91440" anchor="t">
            <a:normAutofit/>
          </a:bodyPr>
          <a:lstStyle>
            <a:lvl1pPr>
              <a:lnSpc>
                <a:spcPct val="100000"/>
              </a:lnSpc>
              <a:defRPr sz="4000" b="0"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DBF2FB3-2A18-4DFA-BE67-CBEB450840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0CE973A6-10E7-4E33-AA8B-7240F91970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329286" cy="457200"/>
          </a:xfrm>
          <a:custGeom>
            <a:avLst/>
            <a:gdLst>
              <a:gd name="connsiteX0" fmla="*/ 0 w 8329286"/>
              <a:gd name="connsiteY0" fmla="*/ 0 h 457200"/>
              <a:gd name="connsiteX1" fmla="*/ 8329286 w 8329286"/>
              <a:gd name="connsiteY1" fmla="*/ 0 h 457200"/>
              <a:gd name="connsiteX2" fmla="*/ 7982281 w 8329286"/>
              <a:gd name="connsiteY2" fmla="*/ 457200 h 457200"/>
              <a:gd name="connsiteX3" fmla="*/ 0 w 8329286"/>
              <a:gd name="connsiteY3" fmla="*/ 45720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29286" h="457200">
                <a:moveTo>
                  <a:pt x="0" y="0"/>
                </a:moveTo>
                <a:lnTo>
                  <a:pt x="8329286" y="0"/>
                </a:lnTo>
                <a:lnTo>
                  <a:pt x="7982281" y="457200"/>
                </a:lnTo>
                <a:lnTo>
                  <a:pt x="0" y="45720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176658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_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B42CCEE-B750-4EF9-BAE5-217844AE7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15F2E0-A9EE-4095-8DFC-C3BBA80FA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90600"/>
            <a:ext cx="10805160" cy="707886"/>
          </a:xfrm>
        </p:spPr>
        <p:txBody>
          <a:bodyPr lIns="91440" anchor="t">
            <a:normAutofit/>
          </a:bodyPr>
          <a:lstStyle>
            <a:lvl1pPr>
              <a:lnSpc>
                <a:spcPct val="100000"/>
              </a:lnSpc>
              <a:defRPr sz="4000" b="0"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DBF2FB3-2A18-4DFA-BE67-CBEB450840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0CE973A6-10E7-4E33-AA8B-7240F91970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329286" cy="457200"/>
          </a:xfrm>
          <a:custGeom>
            <a:avLst/>
            <a:gdLst>
              <a:gd name="connsiteX0" fmla="*/ 0 w 8329286"/>
              <a:gd name="connsiteY0" fmla="*/ 0 h 457200"/>
              <a:gd name="connsiteX1" fmla="*/ 8329286 w 8329286"/>
              <a:gd name="connsiteY1" fmla="*/ 0 h 457200"/>
              <a:gd name="connsiteX2" fmla="*/ 7982281 w 8329286"/>
              <a:gd name="connsiteY2" fmla="*/ 457200 h 457200"/>
              <a:gd name="connsiteX3" fmla="*/ 0 w 8329286"/>
              <a:gd name="connsiteY3" fmla="*/ 45720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29286" h="457200">
                <a:moveTo>
                  <a:pt x="0" y="0"/>
                </a:moveTo>
                <a:lnTo>
                  <a:pt x="8329286" y="0"/>
                </a:lnTo>
                <a:lnTo>
                  <a:pt x="7982281" y="457200"/>
                </a:lnTo>
                <a:lnTo>
                  <a:pt x="0" y="457200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536208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_Blue_Triangle patch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05BCA9F-FC20-461D-9118-7EC2AC28D0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175958" y="0"/>
            <a:ext cx="9016043" cy="6858000"/>
          </a:xfrm>
          <a:custGeom>
            <a:avLst/>
            <a:gdLst>
              <a:gd name="connsiteX0" fmla="*/ 5153328 w 9016043"/>
              <a:gd name="connsiteY0" fmla="*/ 0 h 6858000"/>
              <a:gd name="connsiteX1" fmla="*/ 9016043 w 9016043"/>
              <a:gd name="connsiteY1" fmla="*/ 0 h 6858000"/>
              <a:gd name="connsiteX2" fmla="*/ 9016043 w 9016043"/>
              <a:gd name="connsiteY2" fmla="*/ 6858000 h 6858000"/>
              <a:gd name="connsiteX3" fmla="*/ 0 w 9016043"/>
              <a:gd name="connsiteY3" fmla="*/ 6858000 h 6858000"/>
              <a:gd name="connsiteX4" fmla="*/ 5153328 w 9016043"/>
              <a:gd name="connsiteY4" fmla="*/ 6818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16043" h="6858000">
                <a:moveTo>
                  <a:pt x="5153328" y="0"/>
                </a:moveTo>
                <a:lnTo>
                  <a:pt x="9016043" y="0"/>
                </a:lnTo>
                <a:lnTo>
                  <a:pt x="9016043" y="6858000"/>
                </a:lnTo>
                <a:lnTo>
                  <a:pt x="0" y="6858000"/>
                </a:lnTo>
                <a:lnTo>
                  <a:pt x="5153328" y="68183"/>
                </a:lnTo>
                <a:close/>
              </a:path>
            </a:pathLst>
          </a:cu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B42CCEE-B750-4EF9-BAE5-217844AE7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15F2E0-A9EE-4095-8DFC-C3BBA80FA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90600"/>
            <a:ext cx="10805160" cy="707886"/>
          </a:xfrm>
        </p:spPr>
        <p:txBody>
          <a:bodyPr lIns="91440" anchor="t">
            <a:normAutofit/>
          </a:bodyPr>
          <a:lstStyle>
            <a:lvl1pPr>
              <a:lnSpc>
                <a:spcPct val="100000"/>
              </a:lnSpc>
              <a:defRPr sz="4000" b="0"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DBF2FB3-2A18-4DFA-BE67-CBEB450840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0CE973A6-10E7-4E33-AA8B-7240F91970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329286" cy="457200"/>
          </a:xfrm>
          <a:custGeom>
            <a:avLst/>
            <a:gdLst>
              <a:gd name="connsiteX0" fmla="*/ 0 w 8329286"/>
              <a:gd name="connsiteY0" fmla="*/ 0 h 457200"/>
              <a:gd name="connsiteX1" fmla="*/ 8329286 w 8329286"/>
              <a:gd name="connsiteY1" fmla="*/ 0 h 457200"/>
              <a:gd name="connsiteX2" fmla="*/ 7982281 w 8329286"/>
              <a:gd name="connsiteY2" fmla="*/ 457200 h 457200"/>
              <a:gd name="connsiteX3" fmla="*/ 0 w 8329286"/>
              <a:gd name="connsiteY3" fmla="*/ 45720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29286" h="457200">
                <a:moveTo>
                  <a:pt x="0" y="0"/>
                </a:moveTo>
                <a:lnTo>
                  <a:pt x="8329286" y="0"/>
                </a:lnTo>
                <a:lnTo>
                  <a:pt x="7982281" y="457200"/>
                </a:lnTo>
                <a:lnTo>
                  <a:pt x="0" y="457200"/>
                </a:lnTo>
                <a:close/>
              </a:path>
            </a:pathLst>
          </a:cu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040925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ubtitle Conten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B42CCEE-B750-4EF9-BAE5-217844AE7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15F2E0-A9EE-4095-8DFC-C3BBA80FA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90600"/>
            <a:ext cx="10805160" cy="707886"/>
          </a:xfrm>
        </p:spPr>
        <p:txBody>
          <a:bodyPr lIns="91440" anchor="t">
            <a:normAutofit/>
          </a:bodyPr>
          <a:lstStyle>
            <a:lvl1pPr>
              <a:lnSpc>
                <a:spcPct val="100000"/>
              </a:lnSpc>
              <a:defRPr sz="4000" b="0"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5FB90DC-1879-4B22-883B-7444D1A858E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8641" y="2667000"/>
            <a:ext cx="5775960" cy="3660648"/>
          </a:xfrm>
        </p:spPr>
        <p:txBody>
          <a:bodyPr lIns="91440" rIns="9144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B1F422E5-0916-42D9-AC79-50E4FC133F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8329286" cy="457200"/>
          </a:xfrm>
          <a:custGeom>
            <a:avLst/>
            <a:gdLst>
              <a:gd name="connsiteX0" fmla="*/ 0 w 8329286"/>
              <a:gd name="connsiteY0" fmla="*/ 0 h 457200"/>
              <a:gd name="connsiteX1" fmla="*/ 8329286 w 8329286"/>
              <a:gd name="connsiteY1" fmla="*/ 0 h 457200"/>
              <a:gd name="connsiteX2" fmla="*/ 7982281 w 8329286"/>
              <a:gd name="connsiteY2" fmla="*/ 457200 h 457200"/>
              <a:gd name="connsiteX3" fmla="*/ 0 w 8329286"/>
              <a:gd name="connsiteY3" fmla="*/ 45720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29286" h="457200">
                <a:moveTo>
                  <a:pt x="0" y="0"/>
                </a:moveTo>
                <a:lnTo>
                  <a:pt x="8329286" y="0"/>
                </a:lnTo>
                <a:lnTo>
                  <a:pt x="7982281" y="457200"/>
                </a:lnTo>
                <a:lnTo>
                  <a:pt x="0" y="457200"/>
                </a:lnTo>
                <a:close/>
              </a:path>
            </a:pathLst>
          </a:custGeom>
          <a:solidFill>
            <a:schemeClr val="bg1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D8DAD49-E192-4934-8CF1-25E9CA66F76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8640" y="1676400"/>
            <a:ext cx="10837333" cy="424732"/>
          </a:xfrm>
          <a:noFill/>
        </p:spPr>
        <p:txBody>
          <a:bodyPr wrap="square" lIns="91440" rIns="91440">
            <a:spAutoFit/>
          </a:bodyPr>
          <a:lstStyle>
            <a:lvl1pPr marL="0" indent="0">
              <a:buNone/>
              <a:defRPr sz="24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/>
              <a:t>Add additional text 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7C4BA0D-DEC0-450E-8F4D-B0E6D2D7D0C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629399" y="2667000"/>
            <a:ext cx="5013959" cy="3660775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8F869F17-9BF3-4974-956D-0CBCD60BA3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421377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ubtitle Content and Image_Top shape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B42CCEE-B750-4EF9-BAE5-217844AE7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15F2E0-A9EE-4095-8DFC-C3BBA80FA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90600"/>
            <a:ext cx="10805160" cy="707886"/>
          </a:xfrm>
        </p:spPr>
        <p:txBody>
          <a:bodyPr lIns="91440" anchor="t">
            <a:normAutofit/>
          </a:bodyPr>
          <a:lstStyle>
            <a:lvl1pPr>
              <a:lnSpc>
                <a:spcPct val="100000"/>
              </a:lnSpc>
              <a:defRPr sz="4000" b="0"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5FB90DC-1879-4B22-883B-7444D1A858E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8641" y="2667000"/>
            <a:ext cx="5775960" cy="3660648"/>
          </a:xfrm>
        </p:spPr>
        <p:txBody>
          <a:bodyPr lIns="91440" rIns="9144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D8DAD49-E192-4934-8CF1-25E9CA66F76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8640" y="1676400"/>
            <a:ext cx="10837333" cy="424732"/>
          </a:xfrm>
          <a:noFill/>
        </p:spPr>
        <p:txBody>
          <a:bodyPr wrap="square" lIns="91440" rIns="91440">
            <a:spAutoFit/>
          </a:bodyPr>
          <a:lstStyle>
            <a:lvl1pPr marL="0" indent="0">
              <a:buNone/>
              <a:defRPr sz="24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/>
              <a:t>Add additional text 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7C4BA0D-DEC0-450E-8F4D-B0E6D2D7D0C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629399" y="2667000"/>
            <a:ext cx="5013959" cy="3660775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A654DBB0-1027-4E5D-B635-00F2F173A2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337710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_DeepYellow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ext Placeholder 52">
            <a:extLst>
              <a:ext uri="{FF2B5EF4-FFF2-40B4-BE49-F238E27FC236}">
                <a16:creationId xmlns:a16="http://schemas.microsoft.com/office/drawing/2014/main" id="{4016877F-9863-4CBC-B4AF-D4764DBA67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81099" y="457200"/>
            <a:ext cx="8128343" cy="6248400"/>
          </a:xfrm>
          <a:custGeom>
            <a:avLst/>
            <a:gdLst>
              <a:gd name="connsiteX0" fmla="*/ 0 w 8128343"/>
              <a:gd name="connsiteY0" fmla="*/ 0 h 6248400"/>
              <a:gd name="connsiteX1" fmla="*/ 8128343 w 8128343"/>
              <a:gd name="connsiteY1" fmla="*/ 0 h 6248400"/>
              <a:gd name="connsiteX2" fmla="*/ 8128343 w 8128343"/>
              <a:gd name="connsiteY2" fmla="*/ 3258609 h 6248400"/>
              <a:gd name="connsiteX3" fmla="*/ 5858354 w 8128343"/>
              <a:gd name="connsiteY3" fmla="*/ 6248400 h 6248400"/>
              <a:gd name="connsiteX4" fmla="*/ 0 w 8128343"/>
              <a:gd name="connsiteY4" fmla="*/ 6248400 h 624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28343" h="6248400">
                <a:moveTo>
                  <a:pt x="0" y="0"/>
                </a:moveTo>
                <a:lnTo>
                  <a:pt x="8128343" y="0"/>
                </a:lnTo>
                <a:lnTo>
                  <a:pt x="8128343" y="3258609"/>
                </a:lnTo>
                <a:lnTo>
                  <a:pt x="5858354" y="6248400"/>
                </a:lnTo>
                <a:lnTo>
                  <a:pt x="0" y="62484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buNone/>
              <a:defRPr lang="en-GB" sz="1800" dirty="0">
                <a:solidFill>
                  <a:schemeClr val="lt1">
                    <a:alpha val="0"/>
                  </a:schemeClr>
                </a:solidFill>
              </a:defRPr>
            </a:lvl1pPr>
          </a:lstStyle>
          <a:p>
            <a:pPr marL="0" lvl="0" algn="ctr"/>
            <a:r>
              <a:rPr lang="en-US" noProof="0"/>
              <a:t>I</a:t>
            </a:r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9070D0C4-1F90-4B84-B84E-8285FA0A01B0}"/>
              </a:ext>
            </a:extLst>
          </p:cNvPr>
          <p:cNvSpPr/>
          <p:nvPr userDrawn="1"/>
        </p:nvSpPr>
        <p:spPr>
          <a:xfrm rot="2232448">
            <a:off x="9455741" y="-926244"/>
            <a:ext cx="131438" cy="8710488"/>
          </a:xfrm>
          <a:custGeom>
            <a:avLst/>
            <a:gdLst>
              <a:gd name="connsiteX0" fmla="*/ 0 w 131438"/>
              <a:gd name="connsiteY0" fmla="*/ 99793 h 8710488"/>
              <a:gd name="connsiteX1" fmla="*/ 131438 w 131438"/>
              <a:gd name="connsiteY1" fmla="*/ 0 h 8710488"/>
              <a:gd name="connsiteX2" fmla="*/ 131438 w 131438"/>
              <a:gd name="connsiteY2" fmla="*/ 8610694 h 8710488"/>
              <a:gd name="connsiteX3" fmla="*/ 0 w 131438"/>
              <a:gd name="connsiteY3" fmla="*/ 8710488 h 8710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438" h="8710488">
                <a:moveTo>
                  <a:pt x="0" y="99793"/>
                </a:moveTo>
                <a:lnTo>
                  <a:pt x="131438" y="0"/>
                </a:lnTo>
                <a:lnTo>
                  <a:pt x="131438" y="8610694"/>
                </a:lnTo>
                <a:lnTo>
                  <a:pt x="0" y="871048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B8546525-A0E6-4238-93BC-5D43C93A45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232448">
            <a:off x="9332817" y="-941780"/>
            <a:ext cx="172357" cy="8741560"/>
          </a:xfrm>
          <a:custGeom>
            <a:avLst/>
            <a:gdLst>
              <a:gd name="connsiteX0" fmla="*/ 172357 w 172357"/>
              <a:gd name="connsiteY0" fmla="*/ 0 h 8741560"/>
              <a:gd name="connsiteX1" fmla="*/ 172357 w 172357"/>
              <a:gd name="connsiteY1" fmla="*/ 8610698 h 8741560"/>
              <a:gd name="connsiteX2" fmla="*/ 0 w 172357"/>
              <a:gd name="connsiteY2" fmla="*/ 8741560 h 8741560"/>
              <a:gd name="connsiteX3" fmla="*/ 0 w 172357"/>
              <a:gd name="connsiteY3" fmla="*/ 130862 h 8741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2357" h="8741560">
                <a:moveTo>
                  <a:pt x="172357" y="0"/>
                </a:moveTo>
                <a:lnTo>
                  <a:pt x="172357" y="8610698"/>
                </a:lnTo>
                <a:lnTo>
                  <a:pt x="0" y="8741560"/>
                </a:lnTo>
                <a:lnTo>
                  <a:pt x="0" y="13086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914400"/>
            <a:endParaRPr lang="en-US" noProof="0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FF9E63E5-568A-4FA2-9851-E5BFA12B85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90599" y="304800"/>
            <a:ext cx="8128343" cy="6248400"/>
          </a:xfr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noProof="0"/>
              <a:t>I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8135" y="1219199"/>
            <a:ext cx="7232465" cy="2732439"/>
          </a:xfrm>
        </p:spPr>
        <p:txBody>
          <a:bodyPr anchor="t">
            <a:normAutofit/>
          </a:bodyPr>
          <a:lstStyle>
            <a:lvl1pPr algn="l">
              <a:defRPr lang="en-US" sz="5000" kern="1200" cap="all" spc="100" baseline="0" dirty="0">
                <a:solidFill>
                  <a:srgbClr val="2C2E5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8134" y="4069079"/>
            <a:ext cx="5022666" cy="1463040"/>
          </a:xfrm>
        </p:spPr>
        <p:txBody>
          <a:bodyPr lIns="91440" rIns="91440" anchor="t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905A207-2310-4F94-86E5-13B4CCC359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 flipV="1">
            <a:off x="1562101" y="-114299"/>
            <a:ext cx="304797" cy="533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914400"/>
            <a:endParaRPr lang="en-US" noProof="0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018BFA80-A3BB-4316-BD6E-3E5F6B4D89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013448" y="34960"/>
            <a:ext cx="5178552" cy="6823040"/>
          </a:xfrm>
          <a:custGeom>
            <a:avLst/>
            <a:gdLst>
              <a:gd name="connsiteX0" fmla="*/ 5178552 w 5178552"/>
              <a:gd name="connsiteY0" fmla="*/ 0 h 6823040"/>
              <a:gd name="connsiteX1" fmla="*/ 5178552 w 5178552"/>
              <a:gd name="connsiteY1" fmla="*/ 6823040 h 6823040"/>
              <a:gd name="connsiteX2" fmla="*/ 1752601 w 5178552"/>
              <a:gd name="connsiteY2" fmla="*/ 6823040 h 6823040"/>
              <a:gd name="connsiteX3" fmla="*/ 0 w 5178552"/>
              <a:gd name="connsiteY3" fmla="*/ 6823040 h 6823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8552" h="6823040">
                <a:moveTo>
                  <a:pt x="5178552" y="0"/>
                </a:moveTo>
                <a:lnTo>
                  <a:pt x="5178552" y="6823040"/>
                </a:lnTo>
                <a:lnTo>
                  <a:pt x="1752601" y="6823040"/>
                </a:lnTo>
                <a:lnTo>
                  <a:pt x="0" y="682304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noProof="0" dirty="0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139208271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ubtitle Content and Image_Top shape white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7C4BA0D-DEC0-450E-8F4D-B0E6D2D7D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334001" y="112976"/>
            <a:ext cx="6858000" cy="6745024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12" name="Text Placeholder 16">
            <a:extLst>
              <a:ext uri="{FF2B5EF4-FFF2-40B4-BE49-F238E27FC236}">
                <a16:creationId xmlns:a16="http://schemas.microsoft.com/office/drawing/2014/main" id="{E59725C5-1168-4A5F-B420-8E056201968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 rot="5400000">
            <a:off x="5238089" y="208890"/>
            <a:ext cx="6745024" cy="6553200"/>
          </a:xfrm>
          <a:gradFill flip="none" rotWithShape="1">
            <a:gsLst>
              <a:gs pos="0">
                <a:schemeClr val="bg1"/>
              </a:gs>
              <a:gs pos="82000">
                <a:schemeClr val="bg1">
                  <a:alpha val="0"/>
                </a:schemeClr>
              </a:gs>
            </a:gsLst>
            <a:lin ang="16200000" scaled="1"/>
            <a:tileRect/>
          </a:gradFill>
          <a:effectLst/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noProof="0"/>
              <a:t>I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B42CCEE-B750-4EF9-BAE5-217844AE7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15F2E0-A9EE-4095-8DFC-C3BBA80FA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90600"/>
            <a:ext cx="10805160" cy="707886"/>
          </a:xfrm>
        </p:spPr>
        <p:txBody>
          <a:bodyPr lIns="91440" anchor="t">
            <a:normAutofit/>
          </a:bodyPr>
          <a:lstStyle>
            <a:lvl1pPr>
              <a:lnSpc>
                <a:spcPct val="100000"/>
              </a:lnSpc>
              <a:defRPr sz="4000" b="0"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5FB90DC-1879-4B22-883B-7444D1A858E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8641" y="2667000"/>
            <a:ext cx="5775960" cy="3660648"/>
          </a:xfrm>
        </p:spPr>
        <p:txBody>
          <a:bodyPr lIns="91440" rIns="9144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D8DAD49-E192-4934-8CF1-25E9CA66F76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8640" y="1676400"/>
            <a:ext cx="10837333" cy="424732"/>
          </a:xfrm>
          <a:noFill/>
        </p:spPr>
        <p:txBody>
          <a:bodyPr wrap="square" lIns="91440" rIns="91440">
            <a:spAutoFit/>
          </a:bodyPr>
          <a:lstStyle>
            <a:lvl1pPr marL="0" indent="0">
              <a:buNone/>
              <a:defRPr sz="24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/>
              <a:t>Add additional text 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7532AFA8-ADE4-4C3E-AF0A-235C724999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477211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  <p15:guide id="3" pos="432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ubtitle Content and half horizontal Image_Top shape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7C4BA0D-DEC0-450E-8F4D-B0E6D2D7D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48641" y="2667001"/>
            <a:ext cx="11094718" cy="1757126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B42CCEE-B750-4EF9-BAE5-217844AE7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15F2E0-A9EE-4095-8DFC-C3BBA80FA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90600"/>
            <a:ext cx="10805160" cy="707886"/>
          </a:xfrm>
        </p:spPr>
        <p:txBody>
          <a:bodyPr lIns="91440" anchor="t">
            <a:normAutofit/>
          </a:bodyPr>
          <a:lstStyle>
            <a:lvl1pPr>
              <a:lnSpc>
                <a:spcPct val="100000"/>
              </a:lnSpc>
              <a:defRPr sz="4000" b="0"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5FB90DC-1879-4B22-883B-7444D1A858E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8640" y="4709677"/>
            <a:ext cx="11094717" cy="1500876"/>
          </a:xfrm>
        </p:spPr>
        <p:txBody>
          <a:bodyPr lIns="91440" rIns="9144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D8DAD49-E192-4934-8CF1-25E9CA66F76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8640" y="1676400"/>
            <a:ext cx="10837333" cy="424732"/>
          </a:xfrm>
          <a:noFill/>
        </p:spPr>
        <p:txBody>
          <a:bodyPr wrap="square" lIns="91440" rIns="91440">
            <a:spAutoFit/>
          </a:bodyPr>
          <a:lstStyle>
            <a:lvl1pPr marL="0" indent="0">
              <a:buNone/>
              <a:defRPr sz="24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/>
              <a:t>Add additional text 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4232B29A-2701-4A73-83CF-09E0AB1B2D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464107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ubtitle Content and half Image_Top shape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7C4BA0D-DEC0-450E-8F4D-B0E6D2D7D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48641" y="2667001"/>
            <a:ext cx="5775959" cy="3543552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B42CCEE-B750-4EF9-BAE5-217844AE7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15F2E0-A9EE-4095-8DFC-C3BBA80FA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90600"/>
            <a:ext cx="10805160" cy="707886"/>
          </a:xfrm>
        </p:spPr>
        <p:txBody>
          <a:bodyPr lIns="91440" anchor="t">
            <a:normAutofit/>
          </a:bodyPr>
          <a:lstStyle>
            <a:lvl1pPr>
              <a:lnSpc>
                <a:spcPct val="100000"/>
              </a:lnSpc>
              <a:defRPr sz="4000" b="0"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5FB90DC-1879-4B22-883B-7444D1A858E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553200" y="2667001"/>
            <a:ext cx="5090157" cy="3543552"/>
          </a:xfrm>
        </p:spPr>
        <p:txBody>
          <a:bodyPr lIns="91440" rIns="9144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D8DAD49-E192-4934-8CF1-25E9CA66F76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8640" y="1676400"/>
            <a:ext cx="10837333" cy="424732"/>
          </a:xfrm>
          <a:noFill/>
        </p:spPr>
        <p:txBody>
          <a:bodyPr wrap="square" lIns="91440" rIns="91440">
            <a:spAutoFit/>
          </a:bodyPr>
          <a:lstStyle>
            <a:lvl1pPr marL="0" indent="0">
              <a:buNone/>
              <a:defRPr sz="24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/>
              <a:t>Add additional text 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6A52166E-5DA9-4AA1-9355-E8DBFDD90A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640959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Image Title Content and Top shape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B42CCEE-B750-4EF9-BAE5-217844AE7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15F2E0-A9EE-4095-8DFC-C3BBA80FA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3735623"/>
            <a:ext cx="10805160" cy="707886"/>
          </a:xfrm>
        </p:spPr>
        <p:txBody>
          <a:bodyPr lIns="91440" anchor="t">
            <a:normAutofit/>
          </a:bodyPr>
          <a:lstStyle>
            <a:lvl1pPr>
              <a:lnSpc>
                <a:spcPct val="100000"/>
              </a:lnSpc>
              <a:defRPr sz="4000" b="0"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5FB90DC-1879-4B22-883B-7444D1A858E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8640" y="4617492"/>
            <a:ext cx="9890759" cy="1527048"/>
          </a:xfrm>
        </p:spPr>
        <p:txBody>
          <a:bodyPr lIns="91440" rIns="9144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7C4BA0D-DEC0-450E-8F4D-B0E6D2D7D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112976"/>
            <a:ext cx="12191999" cy="3278423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E9FF8476-DF8C-4276-8CF6-44BC91B88C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700533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Image Title Two column Content and Top shape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B42CCEE-B750-4EF9-BAE5-217844AE7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15F2E0-A9EE-4095-8DFC-C3BBA80FA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3735623"/>
            <a:ext cx="11109960" cy="707886"/>
          </a:xfrm>
        </p:spPr>
        <p:txBody>
          <a:bodyPr lIns="91440" anchor="t">
            <a:normAutofit/>
          </a:bodyPr>
          <a:lstStyle>
            <a:lvl1pPr>
              <a:lnSpc>
                <a:spcPct val="100000"/>
              </a:lnSpc>
              <a:defRPr sz="4000" b="0"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5FB90DC-1879-4B22-883B-7444D1A858E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8641" y="4617492"/>
            <a:ext cx="5212080" cy="1527048"/>
          </a:xfrm>
        </p:spPr>
        <p:txBody>
          <a:bodyPr lIns="91440" rIns="9144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7C4BA0D-DEC0-450E-8F4D-B0E6D2D7D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112976"/>
            <a:ext cx="12191999" cy="3278423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12" name="Content Placeholder 6">
            <a:extLst>
              <a:ext uri="{FF2B5EF4-FFF2-40B4-BE49-F238E27FC236}">
                <a16:creationId xmlns:a16="http://schemas.microsoft.com/office/drawing/2014/main" id="{E93A96C6-A4F2-43F1-A47D-0D52EF29954B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6446520" y="4617492"/>
            <a:ext cx="5212080" cy="1527048"/>
          </a:xfrm>
        </p:spPr>
        <p:txBody>
          <a:bodyPr lIns="91440" rIns="9144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FC5AD12C-F7F6-431D-ABA4-F7E37CACEA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900304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alf Image Title Two column Content and Top shape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B42CCEE-B750-4EF9-BAE5-217844AE7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15F2E0-A9EE-4095-8DFC-C3BBA80FA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1698" y="3735622"/>
            <a:ext cx="5013960" cy="2408917"/>
          </a:xfrm>
        </p:spPr>
        <p:txBody>
          <a:bodyPr lIns="91440" anchor="t">
            <a:normAutofit/>
          </a:bodyPr>
          <a:lstStyle>
            <a:lvl1pPr>
              <a:lnSpc>
                <a:spcPct val="100000"/>
              </a:lnSpc>
              <a:defRPr sz="4000" b="0"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7C4BA0D-DEC0-450E-8F4D-B0E6D2D7D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112976"/>
            <a:ext cx="12191999" cy="3278423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13" name="Text Placeholder 16">
            <a:extLst>
              <a:ext uri="{FF2B5EF4-FFF2-40B4-BE49-F238E27FC236}">
                <a16:creationId xmlns:a16="http://schemas.microsoft.com/office/drawing/2014/main" id="{38376498-C218-4EDB-8416-A59802EF20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239000" y="1981199"/>
            <a:ext cx="4389542" cy="4163339"/>
          </a:xfrm>
          <a:solidFill>
            <a:schemeClr val="bg1"/>
          </a:solidFill>
          <a:ln w="28575">
            <a:solidFill>
              <a:schemeClr val="accent2"/>
            </a:solidFill>
          </a:ln>
          <a:effectLst/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noProof="0"/>
              <a:t>I</a:t>
            </a:r>
          </a:p>
        </p:txBody>
      </p:sp>
      <p:sp>
        <p:nvSpPr>
          <p:cNvPr id="12" name="Content Placeholder 6">
            <a:extLst>
              <a:ext uri="{FF2B5EF4-FFF2-40B4-BE49-F238E27FC236}">
                <a16:creationId xmlns:a16="http://schemas.microsoft.com/office/drawing/2014/main" id="{E93A96C6-A4F2-43F1-A47D-0D52EF29954B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7589520" y="2286000"/>
            <a:ext cx="3688080" cy="3581400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chemeClr val="accent2"/>
                </a:solidFill>
              </a:defRPr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noProof="0"/>
              <a:t>Important Content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1EC81B64-070E-43F3-BCB5-833AB965D6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548944" y="3717925"/>
            <a:ext cx="914400" cy="930275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8D5893EC-1256-429B-9581-379342C236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664319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Image Multiple images Title Two column Content and Top shape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B42CCEE-B750-4EF9-BAE5-217844AE7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15F2E0-A9EE-4095-8DFC-C3BBA80FA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0" y="4176259"/>
            <a:ext cx="4343400" cy="1968280"/>
          </a:xfrm>
        </p:spPr>
        <p:txBody>
          <a:bodyPr lIns="91440" anchor="t">
            <a:normAutofit/>
          </a:bodyPr>
          <a:lstStyle>
            <a:lvl1pPr>
              <a:lnSpc>
                <a:spcPct val="100000"/>
              </a:lnSpc>
              <a:defRPr sz="4000" b="0"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7C4BA0D-DEC0-450E-8F4D-B0E6D2D7D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112976"/>
            <a:ext cx="12191999" cy="3278423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14" name="Picture Placeholder 8">
            <a:extLst>
              <a:ext uri="{FF2B5EF4-FFF2-40B4-BE49-F238E27FC236}">
                <a16:creationId xmlns:a16="http://schemas.microsoft.com/office/drawing/2014/main" id="{96DE17A8-F4B7-4571-A6E8-FD28BA425B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542834" y="1066801"/>
            <a:ext cx="3505199" cy="5077738"/>
          </a:xfr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15" name="Picture Placeholder 8">
            <a:extLst>
              <a:ext uri="{FF2B5EF4-FFF2-40B4-BE49-F238E27FC236}">
                <a16:creationId xmlns:a16="http://schemas.microsoft.com/office/drawing/2014/main" id="{9D9A0502-98A2-467D-BE1C-CE8391C73B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191000" y="4343400"/>
            <a:ext cx="2743200" cy="1801138"/>
          </a:xfr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8298DB4E-3B92-4CA4-852A-9F647E7219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4191000" y="1066801"/>
            <a:ext cx="2743200" cy="3126023"/>
          </a:xfr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E528B4D-15E8-4161-96F7-75D0217AD2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694295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 with Top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B42CCEE-B750-4EF9-BAE5-217844AE7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7C4BA0D-DEC0-450E-8F4D-B0E6D2D7D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112976"/>
            <a:ext cx="12191999" cy="674502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7C67066A-9B9E-468B-97C6-94BF615FA9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2AF7E6-6C19-4A41-BFA5-44C4F2A371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548640"/>
            <a:ext cx="11106150" cy="51816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11247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7C4BA0D-DEC0-450E-8F4D-B0E6D2D7D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12191999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Insert Image</a:t>
            </a:r>
            <a:endParaRPr lang="en-GB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9FC59837-0A86-4467-BB38-E2AC882F31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857779-E765-4EC2-825C-B8E41285A0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548640"/>
            <a:ext cx="11106150" cy="51816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046070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7C4BA0D-DEC0-450E-8F4D-B0E6D2D7D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12191999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Insert Image</a:t>
            </a:r>
            <a:endParaRPr lang="en-GB" dirty="0"/>
          </a:p>
        </p:txBody>
      </p:sp>
      <p:sp>
        <p:nvSpPr>
          <p:cNvPr id="6" name="Text Placeholder 16">
            <a:extLst>
              <a:ext uri="{FF2B5EF4-FFF2-40B4-BE49-F238E27FC236}">
                <a16:creationId xmlns:a16="http://schemas.microsoft.com/office/drawing/2014/main" id="{16932398-C947-4474-88D6-4117EC391C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261801" y="1189969"/>
            <a:ext cx="4389542" cy="4677431"/>
          </a:xfrm>
          <a:solidFill>
            <a:schemeClr val="bg1">
              <a:alpha val="88000"/>
            </a:schemeClr>
          </a:solidFill>
          <a:ln w="28575">
            <a:solidFill>
              <a:schemeClr val="accent2"/>
            </a:solidFill>
          </a:ln>
          <a:effectLst/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8FDA84E-9F5D-4D50-8133-68FB098D7135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7612321" y="1494770"/>
            <a:ext cx="3688080" cy="3915430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Important Content</a:t>
            </a:r>
            <a:endParaRPr lang="en-GB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5AE16EF6-8987-4193-B346-1BEA14401C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2D4840-4EB5-4438-9A16-D0006A68A1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548640"/>
            <a:ext cx="11106150" cy="64132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914706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Slide_DeepYellow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50D09E5B-B146-4D08-82EC-846DD89B0B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0462" y="0"/>
            <a:ext cx="9931338" cy="6823040"/>
          </a:xfrm>
          <a:solidFill>
            <a:schemeClr val="bg1"/>
          </a:solidFill>
          <a:effectLst/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  <p:sp>
        <p:nvSpPr>
          <p:cNvPr id="12" name="Text Placeholder 16">
            <a:extLst>
              <a:ext uri="{FF2B5EF4-FFF2-40B4-BE49-F238E27FC236}">
                <a16:creationId xmlns:a16="http://schemas.microsoft.com/office/drawing/2014/main" id="{88940597-2E9A-4141-B2D0-C488487F11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33400" y="0"/>
            <a:ext cx="50863" cy="6858000"/>
          </a:xfrm>
          <a:solidFill>
            <a:schemeClr val="accent2"/>
          </a:solidFill>
          <a:effectLst/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  <p:sp>
        <p:nvSpPr>
          <p:cNvPr id="10" name="Text Placeholder 16">
            <a:extLst>
              <a:ext uri="{FF2B5EF4-FFF2-40B4-BE49-F238E27FC236}">
                <a16:creationId xmlns:a16="http://schemas.microsoft.com/office/drawing/2014/main" id="{0CC06030-90E1-4B3F-AFDF-369354FBFE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90600" y="609600"/>
            <a:ext cx="7429500" cy="5638800"/>
          </a:xfr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5400" y="1905000"/>
            <a:ext cx="5864382" cy="2275238"/>
          </a:xfrm>
        </p:spPr>
        <p:txBody>
          <a:bodyPr anchor="t">
            <a:normAutofit/>
          </a:bodyPr>
          <a:lstStyle>
            <a:lvl1pPr algn="l">
              <a:defRPr lang="en-US" sz="5000" kern="1200" cap="all" spc="100" baseline="0" dirty="0">
                <a:solidFill>
                  <a:srgbClr val="2C2E5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5400" y="4297679"/>
            <a:ext cx="4072586" cy="1463040"/>
          </a:xfrm>
        </p:spPr>
        <p:txBody>
          <a:bodyPr lIns="91440" rIns="91440" anchor="t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3" name="Text Placeholder 16">
            <a:extLst>
              <a:ext uri="{FF2B5EF4-FFF2-40B4-BE49-F238E27FC236}">
                <a16:creationId xmlns:a16="http://schemas.microsoft.com/office/drawing/2014/main" id="{EA44EEDB-C599-41AA-9D84-D53811C28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50896" y="0"/>
            <a:ext cx="63502" cy="6858000"/>
          </a:xfrm>
          <a:solidFill>
            <a:schemeClr val="accent2"/>
          </a:solidFill>
          <a:effectLst/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  <p:sp>
        <p:nvSpPr>
          <p:cNvPr id="14" name="Text Placeholder 16">
            <a:extLst>
              <a:ext uri="{FF2B5EF4-FFF2-40B4-BE49-F238E27FC236}">
                <a16:creationId xmlns:a16="http://schemas.microsoft.com/office/drawing/2014/main" id="{FE574478-76DE-4613-8FBD-36B3530818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68391" y="0"/>
            <a:ext cx="63502" cy="6858000"/>
          </a:xfrm>
          <a:solidFill>
            <a:schemeClr val="accent2"/>
          </a:solidFill>
          <a:effectLst/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018BFA80-A3BB-4316-BD6E-3E5F6B4D89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013448" y="34960"/>
            <a:ext cx="5178552" cy="6823040"/>
          </a:xfrm>
          <a:custGeom>
            <a:avLst/>
            <a:gdLst>
              <a:gd name="connsiteX0" fmla="*/ 5178552 w 5178552"/>
              <a:gd name="connsiteY0" fmla="*/ 0 h 6823040"/>
              <a:gd name="connsiteX1" fmla="*/ 5178552 w 5178552"/>
              <a:gd name="connsiteY1" fmla="*/ 6823040 h 6823040"/>
              <a:gd name="connsiteX2" fmla="*/ 1752601 w 5178552"/>
              <a:gd name="connsiteY2" fmla="*/ 6823040 h 6823040"/>
              <a:gd name="connsiteX3" fmla="*/ 0 w 5178552"/>
              <a:gd name="connsiteY3" fmla="*/ 6823040 h 6823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8552" h="6823040">
                <a:moveTo>
                  <a:pt x="5178552" y="0"/>
                </a:moveTo>
                <a:lnTo>
                  <a:pt x="5178552" y="6823040"/>
                </a:lnTo>
                <a:lnTo>
                  <a:pt x="1752601" y="6823040"/>
                </a:lnTo>
                <a:lnTo>
                  <a:pt x="0" y="682304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Image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9565339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7C4BA0D-DEC0-450E-8F4D-B0E6D2D7D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12191999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6" name="Text Placeholder 16">
            <a:extLst>
              <a:ext uri="{FF2B5EF4-FFF2-40B4-BE49-F238E27FC236}">
                <a16:creationId xmlns:a16="http://schemas.microsoft.com/office/drawing/2014/main" id="{16932398-C947-4474-88D6-4117EC391C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52269" y="1189969"/>
            <a:ext cx="4389542" cy="4677431"/>
          </a:xfrm>
          <a:solidFill>
            <a:schemeClr val="accent2">
              <a:alpha val="88000"/>
            </a:schemeClr>
          </a:solidFill>
          <a:ln w="28575">
            <a:solidFill>
              <a:schemeClr val="accent2"/>
            </a:solidFill>
          </a:ln>
          <a:effectLst/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noProof="0"/>
              <a:t>I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8FDA84E-9F5D-4D50-8133-68FB098D7135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902789" y="1494770"/>
            <a:ext cx="3688080" cy="3915430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chemeClr val="bg1"/>
                </a:solidFill>
              </a:defRPr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noProof="0"/>
              <a:t>Important Content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1AC89BA5-7D71-4838-92DC-A9DD44EC05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614DBA-0879-4C83-B4B4-EECB085A20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548640"/>
            <a:ext cx="11106150" cy="44196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197681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ubtitle Content and half Image_Top shape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B42CCEE-B750-4EF9-BAE5-217844AE7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15F2E0-A9EE-4095-8DFC-C3BBA80FA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90600"/>
            <a:ext cx="10805160" cy="707886"/>
          </a:xfrm>
        </p:spPr>
        <p:txBody>
          <a:bodyPr lIns="91440" anchor="t">
            <a:normAutofit/>
          </a:bodyPr>
          <a:lstStyle>
            <a:lvl1pPr>
              <a:lnSpc>
                <a:spcPct val="100000"/>
              </a:lnSpc>
              <a:defRPr sz="4000" b="0"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5FB90DC-1879-4B22-883B-7444D1A858E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8640" y="4021648"/>
            <a:ext cx="5090157" cy="1884265"/>
          </a:xfrm>
        </p:spPr>
        <p:txBody>
          <a:bodyPr lIns="91440" rIns="9144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D8DAD49-E192-4934-8CF1-25E9CA66F76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8640" y="3429000"/>
            <a:ext cx="5090157" cy="424732"/>
          </a:xfrm>
          <a:noFill/>
        </p:spPr>
        <p:txBody>
          <a:bodyPr wrap="square" lIns="91440" rIns="91440">
            <a:spAutoFit/>
          </a:bodyPr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/>
              <a:t>ADD ADDITIONAL TEXT </a:t>
            </a:r>
          </a:p>
        </p:txBody>
      </p:sp>
      <p:sp>
        <p:nvSpPr>
          <p:cNvPr id="12" name="Content Placeholder 6">
            <a:extLst>
              <a:ext uri="{FF2B5EF4-FFF2-40B4-BE49-F238E27FC236}">
                <a16:creationId xmlns:a16="http://schemas.microsoft.com/office/drawing/2014/main" id="{2E79C3B8-3CB6-4D76-8182-4489C35C869A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6527803" y="4021648"/>
            <a:ext cx="5090157" cy="1884265"/>
          </a:xfrm>
        </p:spPr>
        <p:txBody>
          <a:bodyPr lIns="91440" rIns="9144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0CBC5711-960A-4093-BF8D-E1FB5C4179A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527803" y="3429000"/>
            <a:ext cx="5090157" cy="424732"/>
          </a:xfrm>
          <a:noFill/>
        </p:spPr>
        <p:txBody>
          <a:bodyPr wrap="square" lIns="91440" rIns="91440">
            <a:sp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noProof="0"/>
              <a:t>ADD ADDITIONAL TEXT </a:t>
            </a:r>
          </a:p>
        </p:txBody>
      </p:sp>
      <p:sp>
        <p:nvSpPr>
          <p:cNvPr id="14" name="Picture Placeholder 7">
            <a:extLst>
              <a:ext uri="{FF2B5EF4-FFF2-40B4-BE49-F238E27FC236}">
                <a16:creationId xmlns:a16="http://schemas.microsoft.com/office/drawing/2014/main" id="{37CF37DF-A8A3-42D8-BAFE-0F56DCEC76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548944" y="2423061"/>
            <a:ext cx="711197" cy="723544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15" name="Picture Placeholder 7">
            <a:extLst>
              <a:ext uri="{FF2B5EF4-FFF2-40B4-BE49-F238E27FC236}">
                <a16:creationId xmlns:a16="http://schemas.microsoft.com/office/drawing/2014/main" id="{6C4C965C-0B8E-48F5-AAAC-C3237DCB2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527803" y="2423061"/>
            <a:ext cx="711197" cy="723544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C94646A1-59D8-49D7-B0E1-B7771AB22D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9806680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ubtitle Content and half Image_Top shape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B42CCEE-B750-4EF9-BAE5-217844AE7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15F2E0-A9EE-4095-8DFC-C3BBA80FA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90600"/>
            <a:ext cx="10805160" cy="707886"/>
          </a:xfrm>
        </p:spPr>
        <p:txBody>
          <a:bodyPr lIns="91440" anchor="t">
            <a:normAutofit/>
          </a:bodyPr>
          <a:lstStyle>
            <a:lvl1pPr>
              <a:lnSpc>
                <a:spcPct val="100000"/>
              </a:lnSpc>
              <a:defRPr sz="4000" b="0"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5FB90DC-1879-4B22-883B-7444D1A858E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8640" y="4021648"/>
            <a:ext cx="3474720" cy="1884265"/>
          </a:xfrm>
        </p:spPr>
        <p:txBody>
          <a:bodyPr lIns="91440" rIns="9144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D8DAD49-E192-4934-8CF1-25E9CA66F76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8640" y="3429000"/>
            <a:ext cx="3474720" cy="424732"/>
          </a:xfrm>
          <a:noFill/>
        </p:spPr>
        <p:txBody>
          <a:bodyPr wrap="square" lIns="91440" rIns="91440">
            <a:noAutofit/>
          </a:bodyPr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/>
              <a:t>ADD ADDITIONAL TEXT </a:t>
            </a:r>
          </a:p>
        </p:txBody>
      </p:sp>
      <p:sp>
        <p:nvSpPr>
          <p:cNvPr id="12" name="Content Placeholder 6">
            <a:extLst>
              <a:ext uri="{FF2B5EF4-FFF2-40B4-BE49-F238E27FC236}">
                <a16:creationId xmlns:a16="http://schemas.microsoft.com/office/drawing/2014/main" id="{2E79C3B8-3CB6-4D76-8182-4489C35C869A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4358640" y="4021648"/>
            <a:ext cx="3474720" cy="1884265"/>
          </a:xfrm>
        </p:spPr>
        <p:txBody>
          <a:bodyPr lIns="91440" rIns="9144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0CBC5711-960A-4093-BF8D-E1FB5C4179A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58640" y="3429000"/>
            <a:ext cx="3474720" cy="424732"/>
          </a:xfrm>
          <a:noFill/>
        </p:spPr>
        <p:txBody>
          <a:bodyPr wrap="square" lIns="91440" rIns="91440">
            <a:noAutofit/>
          </a:bodyPr>
          <a:lstStyle>
            <a:lvl1pPr marL="0" indent="0">
              <a:buNone/>
              <a:defRPr sz="24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noProof="0"/>
              <a:t>ADD ADDITIONAL TEXT </a:t>
            </a:r>
          </a:p>
        </p:txBody>
      </p:sp>
      <p:sp>
        <p:nvSpPr>
          <p:cNvPr id="14" name="Picture Placeholder 7">
            <a:extLst>
              <a:ext uri="{FF2B5EF4-FFF2-40B4-BE49-F238E27FC236}">
                <a16:creationId xmlns:a16="http://schemas.microsoft.com/office/drawing/2014/main" id="{37CF37DF-A8A3-42D8-BAFE-0F56DCEC76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548944" y="2423061"/>
            <a:ext cx="711197" cy="723544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15" name="Picture Placeholder 7">
            <a:extLst>
              <a:ext uri="{FF2B5EF4-FFF2-40B4-BE49-F238E27FC236}">
                <a16:creationId xmlns:a16="http://schemas.microsoft.com/office/drawing/2014/main" id="{6C4C965C-0B8E-48F5-AAAC-C3237DCB2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4358640" y="2423061"/>
            <a:ext cx="711197" cy="723544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16" name="Content Placeholder 6">
            <a:extLst>
              <a:ext uri="{FF2B5EF4-FFF2-40B4-BE49-F238E27FC236}">
                <a16:creationId xmlns:a16="http://schemas.microsoft.com/office/drawing/2014/main" id="{F4C1E55C-86D8-4053-9865-59D5B4F8A350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8168640" y="4021648"/>
            <a:ext cx="3474720" cy="1884265"/>
          </a:xfrm>
        </p:spPr>
        <p:txBody>
          <a:bodyPr lIns="91440" rIns="9144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3B68B60C-9D86-4961-A5CE-AB650CA3364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168640" y="3429000"/>
            <a:ext cx="3474720" cy="424732"/>
          </a:xfrm>
          <a:noFill/>
        </p:spPr>
        <p:txBody>
          <a:bodyPr wrap="square" lIns="91440" rIns="91440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noProof="0"/>
              <a:t>ADD ADDITIONAL TEXT </a:t>
            </a:r>
          </a:p>
        </p:txBody>
      </p:sp>
      <p:sp>
        <p:nvSpPr>
          <p:cNvPr id="19" name="Picture Placeholder 7">
            <a:extLst>
              <a:ext uri="{FF2B5EF4-FFF2-40B4-BE49-F238E27FC236}">
                <a16:creationId xmlns:a16="http://schemas.microsoft.com/office/drawing/2014/main" id="{AFE200E7-D3F0-41C3-92B0-E09677035A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8168336" y="2423061"/>
            <a:ext cx="711197" cy="723544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520633DF-6AFD-4B07-9AFD-09317A9CC6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668240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Icon Content 2 row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B42CCEE-B750-4EF9-BAE5-217844AE7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15F2E0-A9EE-4095-8DFC-C3BBA80FA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90600"/>
            <a:ext cx="10805160" cy="707886"/>
          </a:xfrm>
        </p:spPr>
        <p:txBody>
          <a:bodyPr lIns="91440" anchor="t">
            <a:normAutofit/>
          </a:bodyPr>
          <a:lstStyle>
            <a:lvl1pPr>
              <a:lnSpc>
                <a:spcPct val="100000"/>
              </a:lnSpc>
              <a:defRPr sz="4000" b="0"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5FB90DC-1879-4B22-883B-7444D1A858EC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562600" y="2438400"/>
            <a:ext cx="5901458" cy="975260"/>
          </a:xfrm>
        </p:spPr>
        <p:txBody>
          <a:bodyPr lIns="91440" rIns="91440" anchor="ctr">
            <a:noAutofit/>
          </a:bodyPr>
          <a:lstStyle>
            <a:lvl1pPr>
              <a:defRPr/>
            </a:lvl1pPr>
          </a:lstStyle>
          <a:p>
            <a:pPr lvl="0"/>
            <a:r>
              <a:rPr lang="en-US" noProof="0"/>
              <a:t>Description text 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D8DAD49-E192-4934-8CF1-25E9CA66F76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524000" y="2713664"/>
            <a:ext cx="3474720" cy="424732"/>
          </a:xfrm>
          <a:noFill/>
        </p:spPr>
        <p:txBody>
          <a:bodyPr wrap="square" lIns="91440" rIns="91440">
            <a:noAutofit/>
          </a:bodyPr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/>
              <a:t>ADD ADDITIONAL TEXT </a:t>
            </a:r>
          </a:p>
        </p:txBody>
      </p:sp>
      <p:sp>
        <p:nvSpPr>
          <p:cNvPr id="14" name="Picture Placeholder 7">
            <a:extLst>
              <a:ext uri="{FF2B5EF4-FFF2-40B4-BE49-F238E27FC236}">
                <a16:creationId xmlns:a16="http://schemas.microsoft.com/office/drawing/2014/main" id="{37CF37DF-A8A3-42D8-BAFE-0F56DCEC76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548944" y="2564258"/>
            <a:ext cx="711197" cy="723544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20" name="Content Placeholder 6">
            <a:extLst>
              <a:ext uri="{FF2B5EF4-FFF2-40B4-BE49-F238E27FC236}">
                <a16:creationId xmlns:a16="http://schemas.microsoft.com/office/drawing/2014/main" id="{36B305EA-E44E-48DA-922F-20D8D3496709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5562600" y="4391622"/>
            <a:ext cx="5901458" cy="975260"/>
          </a:xfrm>
        </p:spPr>
        <p:txBody>
          <a:bodyPr lIns="91440" rIns="91440" anchor="ctr">
            <a:noAutofit/>
          </a:bodyPr>
          <a:lstStyle>
            <a:lvl1pPr>
              <a:defRPr/>
            </a:lvl1pPr>
          </a:lstStyle>
          <a:p>
            <a:pPr lvl="0"/>
            <a:r>
              <a:rPr lang="en-US" noProof="0"/>
              <a:t>Description text 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038D7323-C655-4E9F-A5C0-AE44AF90708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524000" y="4666886"/>
            <a:ext cx="3474720" cy="424732"/>
          </a:xfrm>
          <a:noFill/>
        </p:spPr>
        <p:txBody>
          <a:bodyPr wrap="square" lIns="91440" rIns="91440">
            <a:noAutofit/>
          </a:bodyPr>
          <a:lstStyle>
            <a:lvl1pPr marL="0" indent="0">
              <a:buNone/>
              <a:defRPr sz="24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noProof="0"/>
              <a:t>ADD ADDITIONAL TEXT </a:t>
            </a:r>
          </a:p>
        </p:txBody>
      </p:sp>
      <p:sp>
        <p:nvSpPr>
          <p:cNvPr id="22" name="Picture Placeholder 7">
            <a:extLst>
              <a:ext uri="{FF2B5EF4-FFF2-40B4-BE49-F238E27FC236}">
                <a16:creationId xmlns:a16="http://schemas.microsoft.com/office/drawing/2014/main" id="{F79C998E-1F82-4AC1-AD39-82F45A05CE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548944" y="4517480"/>
            <a:ext cx="711197" cy="723544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E0693782-2388-4647-A185-3753739701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621574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Icon Content 3 row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B42CCEE-B750-4EF9-BAE5-217844AE7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15F2E0-A9EE-4095-8DFC-C3BBA80FA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90600"/>
            <a:ext cx="10805160" cy="707886"/>
          </a:xfrm>
        </p:spPr>
        <p:txBody>
          <a:bodyPr lIns="91440" anchor="t">
            <a:normAutofit/>
          </a:bodyPr>
          <a:lstStyle>
            <a:lvl1pPr>
              <a:lnSpc>
                <a:spcPct val="100000"/>
              </a:lnSpc>
              <a:defRPr sz="4000" b="0"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5FB90DC-1879-4B22-883B-7444D1A858EC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562600" y="2423061"/>
            <a:ext cx="5901458" cy="1005939"/>
          </a:xfrm>
        </p:spPr>
        <p:txBody>
          <a:bodyPr lIns="91440" rIns="91440"/>
          <a:lstStyle>
            <a:lvl1pPr>
              <a:defRPr/>
            </a:lvl1pPr>
          </a:lstStyle>
          <a:p>
            <a:pPr lvl="0"/>
            <a:r>
              <a:rPr lang="en-US" noProof="0"/>
              <a:t>Description text 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D8DAD49-E192-4934-8CF1-25E9CA66F76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524000" y="2713664"/>
            <a:ext cx="3810000" cy="424732"/>
          </a:xfrm>
          <a:noFill/>
        </p:spPr>
        <p:txBody>
          <a:bodyPr wrap="square" lIns="91440" rIns="91440" anchor="ctr">
            <a:spAutoFit/>
          </a:bodyPr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/>
              <a:t>ADD ADDITIONAL TEXT </a:t>
            </a:r>
          </a:p>
        </p:txBody>
      </p:sp>
      <p:sp>
        <p:nvSpPr>
          <p:cNvPr id="14" name="Picture Placeholder 7">
            <a:extLst>
              <a:ext uri="{FF2B5EF4-FFF2-40B4-BE49-F238E27FC236}">
                <a16:creationId xmlns:a16="http://schemas.microsoft.com/office/drawing/2014/main" id="{37CF37DF-A8A3-42D8-BAFE-0F56DCEC76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548944" y="2564258"/>
            <a:ext cx="711197" cy="723544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20" name="Content Placeholder 6">
            <a:extLst>
              <a:ext uri="{FF2B5EF4-FFF2-40B4-BE49-F238E27FC236}">
                <a16:creationId xmlns:a16="http://schemas.microsoft.com/office/drawing/2014/main" id="{36B305EA-E44E-48DA-922F-20D8D3496709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5562600" y="3556396"/>
            <a:ext cx="5901458" cy="1005939"/>
          </a:xfrm>
        </p:spPr>
        <p:txBody>
          <a:bodyPr lIns="91440" rIns="91440"/>
          <a:lstStyle>
            <a:lvl1pPr>
              <a:defRPr/>
            </a:lvl1pPr>
          </a:lstStyle>
          <a:p>
            <a:pPr lvl="0"/>
            <a:r>
              <a:rPr lang="en-US" noProof="0"/>
              <a:t>Description text 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038D7323-C655-4E9F-A5C0-AE44AF90708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524000" y="3846999"/>
            <a:ext cx="3810000" cy="424732"/>
          </a:xfrm>
          <a:noFill/>
        </p:spPr>
        <p:txBody>
          <a:bodyPr wrap="square" lIns="91440" rIns="91440" anchor="ctr">
            <a:spAutoFit/>
          </a:bodyPr>
          <a:lstStyle>
            <a:lvl1pPr marL="0" indent="0">
              <a:buNone/>
              <a:defRPr sz="24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noProof="0"/>
              <a:t>ADD ADDITIONAL TEXT </a:t>
            </a:r>
          </a:p>
        </p:txBody>
      </p:sp>
      <p:sp>
        <p:nvSpPr>
          <p:cNvPr id="22" name="Picture Placeholder 7">
            <a:extLst>
              <a:ext uri="{FF2B5EF4-FFF2-40B4-BE49-F238E27FC236}">
                <a16:creationId xmlns:a16="http://schemas.microsoft.com/office/drawing/2014/main" id="{F79C998E-1F82-4AC1-AD39-82F45A05CE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548944" y="3697593"/>
            <a:ext cx="711197" cy="723544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E0693782-2388-4647-A185-3753739701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3" name="Content Placeholder 6">
            <a:extLst>
              <a:ext uri="{FF2B5EF4-FFF2-40B4-BE49-F238E27FC236}">
                <a16:creationId xmlns:a16="http://schemas.microsoft.com/office/drawing/2014/main" id="{3FD6DDB9-4D92-43F8-B746-ABBAB109CA1E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5562600" y="4689732"/>
            <a:ext cx="5901458" cy="1005939"/>
          </a:xfrm>
        </p:spPr>
        <p:txBody>
          <a:bodyPr lIns="91440" rIns="91440"/>
          <a:lstStyle>
            <a:lvl1pPr>
              <a:defRPr/>
            </a:lvl1pPr>
          </a:lstStyle>
          <a:p>
            <a:pPr lvl="0"/>
            <a:r>
              <a:rPr lang="en-US" noProof="0"/>
              <a:t>Description text 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13E2F95F-BD26-4AA8-941E-3993C9F1DBB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524000" y="4980335"/>
            <a:ext cx="3810000" cy="424732"/>
          </a:xfrm>
          <a:noFill/>
        </p:spPr>
        <p:txBody>
          <a:bodyPr wrap="square" lIns="91440" rIns="91440" anchor="ctr">
            <a:spAutoFit/>
          </a:bodyPr>
          <a:lstStyle>
            <a:lvl1pPr marL="0" indent="0">
              <a:buNone/>
              <a:defRPr sz="2400" b="1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noProof="0"/>
              <a:t>ADD ADDITIONAL TEXT </a:t>
            </a:r>
          </a:p>
        </p:txBody>
      </p:sp>
      <p:sp>
        <p:nvSpPr>
          <p:cNvPr id="19" name="Picture Placeholder 7">
            <a:extLst>
              <a:ext uri="{FF2B5EF4-FFF2-40B4-BE49-F238E27FC236}">
                <a16:creationId xmlns:a16="http://schemas.microsoft.com/office/drawing/2014/main" id="{68F52DD2-B3F0-4652-8C7B-96406F99FC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548944" y="4830929"/>
            <a:ext cx="711197" cy="723544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28474110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ide patch Icon Content 3 row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724AA86D-A811-42CE-8C83-8053DFC667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" y="0"/>
            <a:ext cx="8329286" cy="6858000"/>
          </a:xfrm>
          <a:custGeom>
            <a:avLst/>
            <a:gdLst>
              <a:gd name="connsiteX0" fmla="*/ 0 w 8329286"/>
              <a:gd name="connsiteY0" fmla="*/ 0 h 6858000"/>
              <a:gd name="connsiteX1" fmla="*/ 8329286 w 8329286"/>
              <a:gd name="connsiteY1" fmla="*/ 0 h 6858000"/>
              <a:gd name="connsiteX2" fmla="*/ 8329286 w 8329286"/>
              <a:gd name="connsiteY2" fmla="*/ 68183 h 6858000"/>
              <a:gd name="connsiteX3" fmla="*/ 3175958 w 8329286"/>
              <a:gd name="connsiteY3" fmla="*/ 6858000 h 6858000"/>
              <a:gd name="connsiteX4" fmla="*/ 0 w 8329286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29286" h="6858000">
                <a:moveTo>
                  <a:pt x="0" y="0"/>
                </a:moveTo>
                <a:lnTo>
                  <a:pt x="8329286" y="0"/>
                </a:lnTo>
                <a:lnTo>
                  <a:pt x="8329286" y="68183"/>
                </a:lnTo>
                <a:lnTo>
                  <a:pt x="317595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B42CCEE-B750-4EF9-BAE5-217844AE7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15F2E0-A9EE-4095-8DFC-C3BBA80FA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90600"/>
            <a:ext cx="10805160" cy="707886"/>
          </a:xfrm>
        </p:spPr>
        <p:txBody>
          <a:bodyPr lIns="91440" anchor="t">
            <a:normAutofit/>
          </a:bodyPr>
          <a:lstStyle>
            <a:lvl1pPr>
              <a:lnSpc>
                <a:spcPct val="100000"/>
              </a:lnSpc>
              <a:defRPr sz="4000" b="0"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5FB90DC-1879-4B22-883B-7444D1A858EC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151214" y="2035302"/>
            <a:ext cx="4312844" cy="914490"/>
          </a:xfrm>
        </p:spPr>
        <p:txBody>
          <a:bodyPr lIns="91440" rIns="91440" anchor="ctr">
            <a:no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noProof="0"/>
              <a:t>Description text 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D8DAD49-E192-4934-8CF1-25E9CA66F76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4840" y="2280181"/>
            <a:ext cx="4937760" cy="424732"/>
          </a:xfrm>
          <a:noFill/>
        </p:spPr>
        <p:txBody>
          <a:bodyPr wrap="square" lIns="91440" rIns="91440" anchor="ctr">
            <a:noAutofit/>
          </a:bodyPr>
          <a:lstStyle>
            <a:lvl1pPr marL="0" indent="0" algn="r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/>
              <a:t>ADD TEXT </a:t>
            </a:r>
          </a:p>
        </p:txBody>
      </p:sp>
      <p:sp>
        <p:nvSpPr>
          <p:cNvPr id="14" name="Picture Placeholder 7">
            <a:extLst>
              <a:ext uri="{FF2B5EF4-FFF2-40B4-BE49-F238E27FC236}">
                <a16:creationId xmlns:a16="http://schemas.microsoft.com/office/drawing/2014/main" id="{37CF37DF-A8A3-42D8-BAFE-0F56DCEC76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5756426" y="1935993"/>
            <a:ext cx="1094116" cy="1113108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20" name="Content Placeholder 6">
            <a:extLst>
              <a:ext uri="{FF2B5EF4-FFF2-40B4-BE49-F238E27FC236}">
                <a16:creationId xmlns:a16="http://schemas.microsoft.com/office/drawing/2014/main" id="{36B305EA-E44E-48DA-922F-20D8D3496709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6071132" y="3576256"/>
            <a:ext cx="5392925" cy="914490"/>
          </a:xfrm>
        </p:spPr>
        <p:txBody>
          <a:bodyPr lIns="91440" rIns="91440" anchor="ctr">
            <a:no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noProof="0"/>
              <a:t>Description text 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038D7323-C655-4E9F-A5C0-AE44AF90708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48640" y="3846999"/>
            <a:ext cx="4023360" cy="424732"/>
          </a:xfrm>
          <a:noFill/>
        </p:spPr>
        <p:txBody>
          <a:bodyPr wrap="square" lIns="91440" rIns="91440" anchor="ctr">
            <a:noAutofit/>
          </a:bodyPr>
          <a:lstStyle>
            <a:lvl1pPr marL="0" indent="0" algn="r">
              <a:buNone/>
              <a:defRPr sz="20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noProof="0"/>
              <a:t>ADD TEXT </a:t>
            </a:r>
          </a:p>
        </p:txBody>
      </p:sp>
      <p:sp>
        <p:nvSpPr>
          <p:cNvPr id="22" name="Picture Placeholder 7">
            <a:extLst>
              <a:ext uri="{FF2B5EF4-FFF2-40B4-BE49-F238E27FC236}">
                <a16:creationId xmlns:a16="http://schemas.microsoft.com/office/drawing/2014/main" id="{F79C998E-1F82-4AC1-AD39-82F45A05CE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4774508" y="3502811"/>
            <a:ext cx="1094116" cy="1113108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E0693782-2388-4647-A185-3753739701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3" name="Content Placeholder 6">
            <a:extLst>
              <a:ext uri="{FF2B5EF4-FFF2-40B4-BE49-F238E27FC236}">
                <a16:creationId xmlns:a16="http://schemas.microsoft.com/office/drawing/2014/main" id="{3FD6DDB9-4D92-43F8-B746-ABBAB109CA1E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4949699" y="5117210"/>
            <a:ext cx="6514359" cy="914490"/>
          </a:xfrm>
        </p:spPr>
        <p:txBody>
          <a:bodyPr lIns="91440" rIns="91440" anchor="ctr">
            <a:no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noProof="0"/>
              <a:t>Description text 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13E2F95F-BD26-4AA8-941E-3993C9F1DBB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48641" y="5362089"/>
            <a:ext cx="2956560" cy="424732"/>
          </a:xfrm>
          <a:noFill/>
        </p:spPr>
        <p:txBody>
          <a:bodyPr wrap="square" lIns="91440" rIns="91440" anchor="ctr">
            <a:noAutofit/>
          </a:bodyPr>
          <a:lstStyle>
            <a:lvl1pPr marL="0" indent="0" algn="r">
              <a:buNone/>
              <a:defRPr sz="2000" b="1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noProof="0"/>
              <a:t>ADD TEXT </a:t>
            </a:r>
          </a:p>
        </p:txBody>
      </p:sp>
      <p:sp>
        <p:nvSpPr>
          <p:cNvPr id="19" name="Picture Placeholder 7">
            <a:extLst>
              <a:ext uri="{FF2B5EF4-FFF2-40B4-BE49-F238E27FC236}">
                <a16:creationId xmlns:a16="http://schemas.microsoft.com/office/drawing/2014/main" id="{68F52DD2-B3F0-4652-8C7B-96406F99FC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3680392" y="5017901"/>
            <a:ext cx="1094116" cy="1113108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79F57DF2-7AB9-4D3A-AADE-E93D5621B0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329286" cy="457200"/>
          </a:xfrm>
          <a:custGeom>
            <a:avLst/>
            <a:gdLst>
              <a:gd name="connsiteX0" fmla="*/ 0 w 8329286"/>
              <a:gd name="connsiteY0" fmla="*/ 0 h 457200"/>
              <a:gd name="connsiteX1" fmla="*/ 8329286 w 8329286"/>
              <a:gd name="connsiteY1" fmla="*/ 0 h 457200"/>
              <a:gd name="connsiteX2" fmla="*/ 7982281 w 8329286"/>
              <a:gd name="connsiteY2" fmla="*/ 457200 h 457200"/>
              <a:gd name="connsiteX3" fmla="*/ 0 w 8329286"/>
              <a:gd name="connsiteY3" fmla="*/ 45720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29286" h="457200">
                <a:moveTo>
                  <a:pt x="0" y="0"/>
                </a:moveTo>
                <a:lnTo>
                  <a:pt x="8329286" y="0"/>
                </a:lnTo>
                <a:lnTo>
                  <a:pt x="7982281" y="457200"/>
                </a:lnTo>
                <a:lnTo>
                  <a:pt x="0" y="457200"/>
                </a:lnTo>
                <a:close/>
              </a:path>
            </a:pathLst>
          </a:cu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589743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ide patch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724AA86D-A811-42CE-8C83-8053DFC667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" y="0"/>
            <a:ext cx="8329286" cy="6858000"/>
          </a:xfrm>
          <a:custGeom>
            <a:avLst/>
            <a:gdLst>
              <a:gd name="connsiteX0" fmla="*/ 0 w 8329286"/>
              <a:gd name="connsiteY0" fmla="*/ 0 h 6858000"/>
              <a:gd name="connsiteX1" fmla="*/ 8329286 w 8329286"/>
              <a:gd name="connsiteY1" fmla="*/ 0 h 6858000"/>
              <a:gd name="connsiteX2" fmla="*/ 8329286 w 8329286"/>
              <a:gd name="connsiteY2" fmla="*/ 68183 h 6858000"/>
              <a:gd name="connsiteX3" fmla="*/ 3175958 w 8329286"/>
              <a:gd name="connsiteY3" fmla="*/ 6858000 h 6858000"/>
              <a:gd name="connsiteX4" fmla="*/ 0 w 8329286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29286" h="6858000">
                <a:moveTo>
                  <a:pt x="0" y="0"/>
                </a:moveTo>
                <a:lnTo>
                  <a:pt x="8329286" y="0"/>
                </a:lnTo>
                <a:lnTo>
                  <a:pt x="8329286" y="68183"/>
                </a:lnTo>
                <a:lnTo>
                  <a:pt x="317595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B42CCEE-B750-4EF9-BAE5-217844AE7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15F2E0-A9EE-4095-8DFC-C3BBA80FA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90600"/>
            <a:ext cx="10805160" cy="707886"/>
          </a:xfrm>
        </p:spPr>
        <p:txBody>
          <a:bodyPr lIns="91440" anchor="t">
            <a:normAutofit/>
          </a:bodyPr>
          <a:lstStyle>
            <a:lvl1pPr>
              <a:lnSpc>
                <a:spcPct val="100000"/>
              </a:lnSpc>
              <a:defRPr sz="4000" b="0"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E0693782-2388-4647-A185-3753739701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89314C5F-7D40-40CF-8951-9660A5ACE1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329286" cy="457200"/>
          </a:xfrm>
          <a:custGeom>
            <a:avLst/>
            <a:gdLst>
              <a:gd name="connsiteX0" fmla="*/ 0 w 8329286"/>
              <a:gd name="connsiteY0" fmla="*/ 0 h 457200"/>
              <a:gd name="connsiteX1" fmla="*/ 8329286 w 8329286"/>
              <a:gd name="connsiteY1" fmla="*/ 0 h 457200"/>
              <a:gd name="connsiteX2" fmla="*/ 7982281 w 8329286"/>
              <a:gd name="connsiteY2" fmla="*/ 457200 h 457200"/>
              <a:gd name="connsiteX3" fmla="*/ 0 w 8329286"/>
              <a:gd name="connsiteY3" fmla="*/ 45720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29286" h="457200">
                <a:moveTo>
                  <a:pt x="0" y="0"/>
                </a:moveTo>
                <a:lnTo>
                  <a:pt x="8329286" y="0"/>
                </a:lnTo>
                <a:lnTo>
                  <a:pt x="7982281" y="457200"/>
                </a:lnTo>
                <a:lnTo>
                  <a:pt x="0" y="457200"/>
                </a:lnTo>
                <a:close/>
              </a:path>
            </a:pathLst>
          </a:cu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B4884FC-8C22-42B9-9E84-2B12AC7336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2018097" y="5181600"/>
            <a:ext cx="688207" cy="0"/>
          </a:xfrm>
          <a:prstGeom prst="line">
            <a:avLst/>
          </a:prstGeom>
          <a:ln w="5715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6B9C406-BFD3-481F-9B48-3DCA3A3301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5751896" y="5181600"/>
            <a:ext cx="688207" cy="0"/>
          </a:xfrm>
          <a:prstGeom prst="line">
            <a:avLst/>
          </a:prstGeom>
          <a:ln w="5715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AF3D50D-B3D8-4A41-84D8-4BE250D1BD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9485696" y="5181600"/>
            <a:ext cx="688207" cy="0"/>
          </a:xfrm>
          <a:prstGeom prst="line">
            <a:avLst/>
          </a:prstGeom>
          <a:ln w="5715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Picture Placeholder 8">
            <a:extLst>
              <a:ext uri="{FF2B5EF4-FFF2-40B4-BE49-F238E27FC236}">
                <a16:creationId xmlns:a16="http://schemas.microsoft.com/office/drawing/2014/main" id="{D7401DA1-CBDE-40D5-856F-25C28280FC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33401" y="2057401"/>
            <a:ext cx="3657599" cy="2762808"/>
          </a:xfr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 1</a:t>
            </a:r>
          </a:p>
        </p:txBody>
      </p:sp>
      <p:sp>
        <p:nvSpPr>
          <p:cNvPr id="30" name="Picture Placeholder 8">
            <a:extLst>
              <a:ext uri="{FF2B5EF4-FFF2-40B4-BE49-F238E27FC236}">
                <a16:creationId xmlns:a16="http://schemas.microsoft.com/office/drawing/2014/main" id="{6321F101-EC7B-4128-A7FA-373AC507D3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267200" y="2057401"/>
            <a:ext cx="3657599" cy="2762808"/>
          </a:xfr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 2</a:t>
            </a:r>
          </a:p>
        </p:txBody>
      </p:sp>
      <p:sp>
        <p:nvSpPr>
          <p:cNvPr id="31" name="Picture Placeholder 8">
            <a:extLst>
              <a:ext uri="{FF2B5EF4-FFF2-40B4-BE49-F238E27FC236}">
                <a16:creationId xmlns:a16="http://schemas.microsoft.com/office/drawing/2014/main" id="{229667AF-39CB-43E6-8D30-A2DDF8365C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001000" y="2057401"/>
            <a:ext cx="3657599" cy="2762808"/>
          </a:xfr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 3</a:t>
            </a:r>
          </a:p>
        </p:txBody>
      </p:sp>
      <p:sp>
        <p:nvSpPr>
          <p:cNvPr id="32" name="Text Placeholder 7">
            <a:extLst>
              <a:ext uri="{FF2B5EF4-FFF2-40B4-BE49-F238E27FC236}">
                <a16:creationId xmlns:a16="http://schemas.microsoft.com/office/drawing/2014/main" id="{125C62A5-1A39-471E-B819-35EB9F8B0CE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8640" y="5542992"/>
            <a:ext cx="3642359" cy="424732"/>
          </a:xfrm>
          <a:noFill/>
        </p:spPr>
        <p:txBody>
          <a:bodyPr wrap="square" lIns="91440" rIns="91440" anchor="t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/>
              <a:t>ADD TEXT </a:t>
            </a:r>
          </a:p>
        </p:txBody>
      </p:sp>
      <p:sp>
        <p:nvSpPr>
          <p:cNvPr id="33" name="Text Placeholder 7">
            <a:extLst>
              <a:ext uri="{FF2B5EF4-FFF2-40B4-BE49-F238E27FC236}">
                <a16:creationId xmlns:a16="http://schemas.microsoft.com/office/drawing/2014/main" id="{EB4CA538-2AD9-458A-B582-2FBFEAF60CF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267200" y="5542992"/>
            <a:ext cx="3642359" cy="424732"/>
          </a:xfrm>
          <a:noFill/>
        </p:spPr>
        <p:txBody>
          <a:bodyPr wrap="square" lIns="91440" rIns="91440" anchor="t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/>
              <a:t>ADD TEXT </a:t>
            </a:r>
          </a:p>
        </p:txBody>
      </p:sp>
      <p:sp>
        <p:nvSpPr>
          <p:cNvPr id="35" name="Text Placeholder 7">
            <a:extLst>
              <a:ext uri="{FF2B5EF4-FFF2-40B4-BE49-F238E27FC236}">
                <a16:creationId xmlns:a16="http://schemas.microsoft.com/office/drawing/2014/main" id="{857C263B-EA99-4350-84C0-08B9746AEC0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001000" y="5542992"/>
            <a:ext cx="3642359" cy="424732"/>
          </a:xfrm>
          <a:noFill/>
        </p:spPr>
        <p:txBody>
          <a:bodyPr wrap="square" lIns="91440" rIns="91440" anchor="t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/>
              <a:t>ADD TEXT </a:t>
            </a:r>
          </a:p>
        </p:txBody>
      </p:sp>
    </p:spTree>
    <p:extLst>
      <p:ext uri="{BB962C8B-B14F-4D97-AF65-F5344CB8AC3E}">
        <p14:creationId xmlns:p14="http://schemas.microsoft.com/office/powerpoint/2010/main" val="11847593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724AA86D-A811-42CE-8C83-8053DFC667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" y="0"/>
            <a:ext cx="8329286" cy="6858000"/>
          </a:xfrm>
          <a:custGeom>
            <a:avLst/>
            <a:gdLst>
              <a:gd name="connsiteX0" fmla="*/ 0 w 8329286"/>
              <a:gd name="connsiteY0" fmla="*/ 0 h 6858000"/>
              <a:gd name="connsiteX1" fmla="*/ 8329286 w 8329286"/>
              <a:gd name="connsiteY1" fmla="*/ 0 h 6858000"/>
              <a:gd name="connsiteX2" fmla="*/ 8329286 w 8329286"/>
              <a:gd name="connsiteY2" fmla="*/ 68183 h 6858000"/>
              <a:gd name="connsiteX3" fmla="*/ 3175958 w 8329286"/>
              <a:gd name="connsiteY3" fmla="*/ 6858000 h 6858000"/>
              <a:gd name="connsiteX4" fmla="*/ 0 w 8329286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29286" h="6858000">
                <a:moveTo>
                  <a:pt x="0" y="0"/>
                </a:moveTo>
                <a:lnTo>
                  <a:pt x="8329286" y="0"/>
                </a:lnTo>
                <a:lnTo>
                  <a:pt x="8329286" y="68183"/>
                </a:lnTo>
                <a:lnTo>
                  <a:pt x="317595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B42CCEE-B750-4EF9-BAE5-217844AE7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15F2E0-A9EE-4095-8DFC-C3BBA80FA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90600"/>
            <a:ext cx="10805160" cy="707886"/>
          </a:xfrm>
        </p:spPr>
        <p:txBody>
          <a:bodyPr lIns="91440" anchor="t">
            <a:normAutofit/>
          </a:bodyPr>
          <a:lstStyle>
            <a:lvl1pPr>
              <a:lnSpc>
                <a:spcPct val="100000"/>
              </a:lnSpc>
              <a:defRPr sz="4000" b="0"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E0693782-2388-4647-A185-3753739701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89314C5F-7D40-40CF-8951-9660A5ACE1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329286" cy="457200"/>
          </a:xfrm>
          <a:custGeom>
            <a:avLst/>
            <a:gdLst>
              <a:gd name="connsiteX0" fmla="*/ 0 w 8329286"/>
              <a:gd name="connsiteY0" fmla="*/ 0 h 457200"/>
              <a:gd name="connsiteX1" fmla="*/ 8329286 w 8329286"/>
              <a:gd name="connsiteY1" fmla="*/ 0 h 457200"/>
              <a:gd name="connsiteX2" fmla="*/ 7982281 w 8329286"/>
              <a:gd name="connsiteY2" fmla="*/ 457200 h 457200"/>
              <a:gd name="connsiteX3" fmla="*/ 0 w 8329286"/>
              <a:gd name="connsiteY3" fmla="*/ 45720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29286" h="457200">
                <a:moveTo>
                  <a:pt x="0" y="0"/>
                </a:moveTo>
                <a:lnTo>
                  <a:pt x="8329286" y="0"/>
                </a:lnTo>
                <a:lnTo>
                  <a:pt x="7982281" y="457200"/>
                </a:lnTo>
                <a:lnTo>
                  <a:pt x="0" y="457200"/>
                </a:lnTo>
                <a:close/>
              </a:path>
            </a:pathLst>
          </a:cu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B4884FC-8C22-42B9-9E84-2B12AC7336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1751397" y="5027659"/>
            <a:ext cx="688207" cy="0"/>
          </a:xfrm>
          <a:prstGeom prst="line">
            <a:avLst/>
          </a:prstGeom>
          <a:ln w="5715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Picture Placeholder 8">
            <a:extLst>
              <a:ext uri="{FF2B5EF4-FFF2-40B4-BE49-F238E27FC236}">
                <a16:creationId xmlns:a16="http://schemas.microsoft.com/office/drawing/2014/main" id="{D7401DA1-CBDE-40D5-856F-25C28280FC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723902" y="2057402"/>
            <a:ext cx="2743197" cy="2743198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32" name="Text Placeholder 7">
            <a:extLst>
              <a:ext uri="{FF2B5EF4-FFF2-40B4-BE49-F238E27FC236}">
                <a16:creationId xmlns:a16="http://schemas.microsoft.com/office/drawing/2014/main" id="{125C62A5-1A39-471E-B819-35EB9F8B0CE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1021" y="5307558"/>
            <a:ext cx="3108959" cy="424732"/>
          </a:xfrm>
          <a:noFill/>
        </p:spPr>
        <p:txBody>
          <a:bodyPr wrap="square" lIns="91440" rIns="91440" anchor="t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ADD TEXT 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2FD9C5C0-2B13-4BD9-BA25-5F692DE9E82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41021" y="5688559"/>
            <a:ext cx="3108959" cy="323629"/>
          </a:xfrm>
          <a:noFill/>
        </p:spPr>
        <p:txBody>
          <a:bodyPr wrap="square" lIns="91440" rIns="91440" anchor="t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Description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971D9F8-CAE6-4680-A029-F96D0F1441FD}"/>
              </a:ext>
            </a:extLst>
          </p:cNvPr>
          <p:cNvCxnSpPr>
            <a:cxnSpLocks/>
          </p:cNvCxnSpPr>
          <p:nvPr userDrawn="1"/>
        </p:nvCxnSpPr>
        <p:spPr>
          <a:xfrm flipH="1">
            <a:off x="3907846" y="2747071"/>
            <a:ext cx="2160050" cy="2836074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31598D0-210A-4FC8-9A7B-BFA0921CF2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5536511" y="3617080"/>
            <a:ext cx="0" cy="109728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606439E2-68F5-46DF-9799-ABBEBECFD3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3906013" y="2754546"/>
            <a:ext cx="3254399" cy="2828600"/>
            <a:chOff x="4431264" y="2199060"/>
            <a:chExt cx="3363136" cy="2828600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E95E9585-55FC-4C03-8122-DED9B077D9F8}"/>
                </a:ext>
              </a:extLst>
            </p:cNvPr>
            <p:cNvCxnSpPr>
              <a:cxnSpLocks/>
            </p:cNvCxnSpPr>
            <p:nvPr userDrawn="1"/>
          </p:nvCxnSpPr>
          <p:spPr>
            <a:xfrm rot="16200000">
              <a:off x="7227429" y="1632088"/>
              <a:ext cx="0" cy="1133943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F2403E01-A7A9-4801-84C2-A2B3D9B7F577}"/>
                </a:ext>
              </a:extLst>
            </p:cNvPr>
            <p:cNvCxnSpPr>
              <a:cxnSpLocks/>
            </p:cNvCxnSpPr>
            <p:nvPr userDrawn="1"/>
          </p:nvCxnSpPr>
          <p:spPr>
            <a:xfrm rot="16200000">
              <a:off x="4950988" y="4507936"/>
              <a:ext cx="0" cy="1039447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Picture Placeholder 8">
            <a:extLst>
              <a:ext uri="{FF2B5EF4-FFF2-40B4-BE49-F238E27FC236}">
                <a16:creationId xmlns:a16="http://schemas.microsoft.com/office/drawing/2014/main" id="{BDA24073-E1E8-43FF-B135-B2947B9722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 userDrawn="1">
            <p:ph type="pic" sz="quarter" idx="19" hasCustomPrompt="1"/>
          </p:nvPr>
        </p:nvSpPr>
        <p:spPr>
          <a:xfrm>
            <a:off x="5426747" y="3663296"/>
            <a:ext cx="1005836" cy="1005836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rIns="0" anchor="ctr">
            <a:normAutofit/>
          </a:bodyPr>
          <a:lstStyle>
            <a:lvl1pPr marL="0" indent="0" algn="ctr"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26" name="Picture Placeholder 8">
            <a:extLst>
              <a:ext uri="{FF2B5EF4-FFF2-40B4-BE49-F238E27FC236}">
                <a16:creationId xmlns:a16="http://schemas.microsoft.com/office/drawing/2014/main" id="{DAD1D946-AD65-4E2D-A739-D93BA1AC1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 userDrawn="1">
            <p:ph type="pic" sz="quarter" idx="20" hasCustomPrompt="1"/>
          </p:nvPr>
        </p:nvSpPr>
        <p:spPr>
          <a:xfrm>
            <a:off x="4408933" y="5090164"/>
            <a:ext cx="1005836" cy="1005836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rIns="0" anchor="ctr">
            <a:normAutofit/>
          </a:bodyPr>
          <a:lstStyle>
            <a:lvl1pPr marL="0" indent="0" algn="ctr"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27" name="Picture Placeholder 8">
            <a:extLst>
              <a:ext uri="{FF2B5EF4-FFF2-40B4-BE49-F238E27FC236}">
                <a16:creationId xmlns:a16="http://schemas.microsoft.com/office/drawing/2014/main" id="{036FD13F-5CDF-4A6F-A890-1F23EA5902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 userDrawn="1">
            <p:ph type="pic" sz="quarter" idx="21" hasCustomPrompt="1"/>
          </p:nvPr>
        </p:nvSpPr>
        <p:spPr>
          <a:xfrm>
            <a:off x="6458832" y="2223786"/>
            <a:ext cx="1005836" cy="1005836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rIns="0" anchor="ctr">
            <a:normAutofit/>
          </a:bodyPr>
          <a:lstStyle>
            <a:lvl1pPr marL="0" indent="0" algn="ctr"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4EA974DF-48E5-46E7-9453-8A47028BC5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7036660" y="2747071"/>
            <a:ext cx="2160050" cy="2836074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A85692E-DBD5-4FD7-95CA-849C102632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8665325" y="3617080"/>
            <a:ext cx="0" cy="109728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06422F5-A2F2-43D5-84EE-F875A28A72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034827" y="2754546"/>
            <a:ext cx="3254399" cy="2828600"/>
            <a:chOff x="4431264" y="2199060"/>
            <a:chExt cx="3363136" cy="2828600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4BDD12EB-7EFD-4370-A7C6-9E57D6A7C6DF}"/>
                </a:ext>
              </a:extLst>
            </p:cNvPr>
            <p:cNvCxnSpPr>
              <a:cxnSpLocks/>
            </p:cNvCxnSpPr>
            <p:nvPr userDrawn="1"/>
          </p:nvCxnSpPr>
          <p:spPr>
            <a:xfrm rot="16200000">
              <a:off x="7227429" y="1632088"/>
              <a:ext cx="0" cy="1133943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95D1AAC8-713E-418F-B7B4-27B58BDFD77C}"/>
                </a:ext>
              </a:extLst>
            </p:cNvPr>
            <p:cNvCxnSpPr>
              <a:cxnSpLocks/>
            </p:cNvCxnSpPr>
            <p:nvPr userDrawn="1"/>
          </p:nvCxnSpPr>
          <p:spPr>
            <a:xfrm rot="16200000">
              <a:off x="4950988" y="4507936"/>
              <a:ext cx="0" cy="1039447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Picture Placeholder 8">
            <a:extLst>
              <a:ext uri="{FF2B5EF4-FFF2-40B4-BE49-F238E27FC236}">
                <a16:creationId xmlns:a16="http://schemas.microsoft.com/office/drawing/2014/main" id="{DEE070FD-95C9-4396-B429-69E1E14E32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8555561" y="3663296"/>
            <a:ext cx="1005836" cy="1005836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rIns="0" anchor="ctr">
            <a:normAutofit/>
          </a:bodyPr>
          <a:lstStyle>
            <a:lvl1pPr marL="0" indent="0" algn="ctr"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42" name="Picture Placeholder 8">
            <a:extLst>
              <a:ext uri="{FF2B5EF4-FFF2-40B4-BE49-F238E27FC236}">
                <a16:creationId xmlns:a16="http://schemas.microsoft.com/office/drawing/2014/main" id="{5A9E7D40-35C3-4F7D-AAB6-D4168037C9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7537747" y="5090164"/>
            <a:ext cx="1005836" cy="1005836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rIns="0" anchor="ctr">
            <a:normAutofit/>
          </a:bodyPr>
          <a:lstStyle>
            <a:lvl1pPr marL="0" indent="0" algn="ctr"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43" name="Picture Placeholder 8">
            <a:extLst>
              <a:ext uri="{FF2B5EF4-FFF2-40B4-BE49-F238E27FC236}">
                <a16:creationId xmlns:a16="http://schemas.microsoft.com/office/drawing/2014/main" id="{13CB6343-C37E-4656-A566-EA9A3A1BF0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9587646" y="2223786"/>
            <a:ext cx="1005836" cy="1005836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rIns="0" anchor="ctr">
            <a:normAutofit/>
          </a:bodyPr>
          <a:lstStyle>
            <a:lvl1pPr marL="0" indent="0" algn="ctr"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44" name="Text Placeholder 7">
            <a:extLst>
              <a:ext uri="{FF2B5EF4-FFF2-40B4-BE49-F238E27FC236}">
                <a16:creationId xmlns:a16="http://schemas.microsoft.com/office/drawing/2014/main" id="{847B0A6E-95FE-4876-8783-F2D69813E0D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595850" y="2643605"/>
            <a:ext cx="1311814" cy="166199"/>
          </a:xfrm>
          <a:noFill/>
        </p:spPr>
        <p:txBody>
          <a:bodyPr wrap="square" lIns="0" tIns="0" rIns="0" bIns="0" anchor="ctr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45" name="Text Placeholder 7">
            <a:extLst>
              <a:ext uri="{FF2B5EF4-FFF2-40B4-BE49-F238E27FC236}">
                <a16:creationId xmlns:a16="http://schemas.microsoft.com/office/drawing/2014/main" id="{4E9CD2A8-E96D-45CF-B252-F6F8267FF34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557415" y="4083115"/>
            <a:ext cx="1311814" cy="166199"/>
          </a:xfrm>
          <a:noFill/>
        </p:spPr>
        <p:txBody>
          <a:bodyPr wrap="square" lIns="0" tIns="0" rIns="0" bIns="0" anchor="ctr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46" name="Text Placeholder 7">
            <a:extLst>
              <a:ext uri="{FF2B5EF4-FFF2-40B4-BE49-F238E27FC236}">
                <a16:creationId xmlns:a16="http://schemas.microsoft.com/office/drawing/2014/main" id="{1AE8BBFE-01C4-4028-9B89-8D3A005A4B8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564282" y="5509983"/>
            <a:ext cx="1311814" cy="166199"/>
          </a:xfrm>
          <a:noFill/>
        </p:spPr>
        <p:txBody>
          <a:bodyPr wrap="square" lIns="0" tIns="0" rIns="0" bIns="0" anchor="ctr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47" name="Text Placeholder 7">
            <a:extLst>
              <a:ext uri="{FF2B5EF4-FFF2-40B4-BE49-F238E27FC236}">
                <a16:creationId xmlns:a16="http://schemas.microsoft.com/office/drawing/2014/main" id="{49C15349-435A-457E-9835-D4345AD3ED9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727786" y="2643605"/>
            <a:ext cx="1311814" cy="166199"/>
          </a:xfrm>
          <a:noFill/>
        </p:spPr>
        <p:txBody>
          <a:bodyPr wrap="square" lIns="0" tIns="0" rIns="0" bIns="0" anchor="ctr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48" name="Text Placeholder 7">
            <a:extLst>
              <a:ext uri="{FF2B5EF4-FFF2-40B4-BE49-F238E27FC236}">
                <a16:creationId xmlns:a16="http://schemas.microsoft.com/office/drawing/2014/main" id="{06DC437D-C5F6-49FA-8BF0-932297827EA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689351" y="4083115"/>
            <a:ext cx="1311814" cy="166199"/>
          </a:xfrm>
          <a:noFill/>
        </p:spPr>
        <p:txBody>
          <a:bodyPr wrap="square" lIns="0" tIns="0" rIns="0" bIns="0" anchor="ctr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49" name="Text Placeholder 7">
            <a:extLst>
              <a:ext uri="{FF2B5EF4-FFF2-40B4-BE49-F238E27FC236}">
                <a16:creationId xmlns:a16="http://schemas.microsoft.com/office/drawing/2014/main" id="{9DB16E7F-EE86-4AF9-871B-5614FE2D442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696218" y="5509983"/>
            <a:ext cx="1311814" cy="166199"/>
          </a:xfrm>
          <a:noFill/>
        </p:spPr>
        <p:txBody>
          <a:bodyPr wrap="square" lIns="0" tIns="0" rIns="0" bIns="0" anchor="ctr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Name</a:t>
            </a:r>
          </a:p>
        </p:txBody>
      </p:sp>
    </p:spTree>
    <p:extLst>
      <p:ext uri="{BB962C8B-B14F-4D97-AF65-F5344CB8AC3E}">
        <p14:creationId xmlns:p14="http://schemas.microsoft.com/office/powerpoint/2010/main" val="36222131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_Org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B42CCEE-B750-4EF9-BAE5-217844AE7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15F2E0-A9EE-4095-8DFC-C3BBA80FA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90600"/>
            <a:ext cx="10805160" cy="707886"/>
          </a:xfrm>
        </p:spPr>
        <p:txBody>
          <a:bodyPr lIns="91440" anchor="t">
            <a:normAutofit/>
          </a:bodyPr>
          <a:lstStyle>
            <a:lvl1pPr>
              <a:lnSpc>
                <a:spcPct val="100000"/>
              </a:lnSpc>
              <a:defRPr sz="4000" b="0"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DBF2FB3-2A18-4DFA-BE67-CBEB450840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0CE973A6-10E7-4E33-AA8B-7240F91970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329286" cy="457200"/>
          </a:xfrm>
          <a:custGeom>
            <a:avLst/>
            <a:gdLst>
              <a:gd name="connsiteX0" fmla="*/ 0 w 8329286"/>
              <a:gd name="connsiteY0" fmla="*/ 0 h 457200"/>
              <a:gd name="connsiteX1" fmla="*/ 8329286 w 8329286"/>
              <a:gd name="connsiteY1" fmla="*/ 0 h 457200"/>
              <a:gd name="connsiteX2" fmla="*/ 7982281 w 8329286"/>
              <a:gd name="connsiteY2" fmla="*/ 457200 h 457200"/>
              <a:gd name="connsiteX3" fmla="*/ 0 w 8329286"/>
              <a:gd name="connsiteY3" fmla="*/ 45720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29286" h="457200">
                <a:moveTo>
                  <a:pt x="0" y="0"/>
                </a:moveTo>
                <a:lnTo>
                  <a:pt x="8329286" y="0"/>
                </a:lnTo>
                <a:lnTo>
                  <a:pt x="7982281" y="457200"/>
                </a:lnTo>
                <a:lnTo>
                  <a:pt x="0" y="457200"/>
                </a:lnTo>
                <a:close/>
              </a:path>
            </a:pathLst>
          </a:cu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48934421-B8F7-41B6-9EC4-5E3C497424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3960064" y="1981200"/>
            <a:ext cx="1523993" cy="1523994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4BACF049-4E3E-418D-9DB0-9D63BDDD25A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88864" y="2618469"/>
            <a:ext cx="3108959" cy="424732"/>
          </a:xfrm>
          <a:noFill/>
        </p:spPr>
        <p:txBody>
          <a:bodyPr wrap="square" lIns="91440" rIns="91440" anchor="ctr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ADD TEXT 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EFE2AF5B-D21D-4FE5-932F-F2989F6E011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788864" y="2999470"/>
            <a:ext cx="3108959" cy="323629"/>
          </a:xfrm>
          <a:noFill/>
        </p:spPr>
        <p:txBody>
          <a:bodyPr wrap="square" lIns="91440" rIns="91440" anchor="t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Description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66B4E82-4E92-438C-9DBD-FDAC98DBA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6146423" y="665228"/>
            <a:ext cx="0" cy="740664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5C2A05E4-0266-470B-94B6-0EA500EFD5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1811223" y="3865629"/>
            <a:ext cx="1005836" cy="1005836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rIns="0" anchor="ctr">
            <a:normAutofit/>
          </a:bodyPr>
          <a:lstStyle>
            <a:lvl1pPr marL="0" indent="0" algn="ctr"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8B705CE2-63BB-44EF-9494-D7197888F26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520494" y="5114385"/>
            <a:ext cx="1587295" cy="166199"/>
          </a:xfrm>
          <a:noFill/>
        </p:spPr>
        <p:txBody>
          <a:bodyPr wrap="square" lIns="0" tIns="0" rIns="0" bIns="0" anchor="ctr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91C9BD3E-CCA7-4ADF-83CB-175C316AEA8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520494" y="5346798"/>
            <a:ext cx="1587295" cy="166199"/>
          </a:xfrm>
          <a:noFill/>
        </p:spPr>
        <p:txBody>
          <a:bodyPr wrap="square" lIns="0" tIns="0" rIns="0" bIns="0" anchor="t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Description</a:t>
            </a:r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DC756ECA-27F0-4309-A411-2021931A3A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3640023" y="3865629"/>
            <a:ext cx="1005836" cy="1005836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rIns="0" anchor="ctr">
            <a:normAutofit/>
          </a:bodyPr>
          <a:lstStyle>
            <a:lvl1pPr marL="0" indent="0" algn="ctr"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BCC1B1EE-9270-494A-B26E-3E810517012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349294" y="5114385"/>
            <a:ext cx="1587295" cy="166199"/>
          </a:xfrm>
          <a:noFill/>
        </p:spPr>
        <p:txBody>
          <a:bodyPr wrap="square" lIns="0" tIns="0" rIns="0" bIns="0" anchor="ctr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621D9997-09EF-468A-A3A6-7C2705CF175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349294" y="5346798"/>
            <a:ext cx="1587295" cy="166199"/>
          </a:xfrm>
          <a:noFill/>
        </p:spPr>
        <p:txBody>
          <a:bodyPr wrap="square" lIns="0" tIns="0" rIns="0" bIns="0" anchor="t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Description</a:t>
            </a:r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CC2A50A3-3A8F-469D-B16E-A06FD4C2A9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5449773" y="3865629"/>
            <a:ext cx="1005836" cy="1005836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rIns="0" anchor="ctr">
            <a:normAutofit/>
          </a:bodyPr>
          <a:lstStyle>
            <a:lvl1pPr marL="0" indent="0" algn="ctr"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065EDDEE-214F-4148-8B8C-0BA5AEF7658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044" y="5114385"/>
            <a:ext cx="1587295" cy="166199"/>
          </a:xfrm>
          <a:noFill/>
        </p:spPr>
        <p:txBody>
          <a:bodyPr wrap="square" lIns="0" tIns="0" rIns="0" bIns="0" anchor="ctr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520C0E2F-F27A-44AC-BB9A-74F62BEC575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159044" y="5346798"/>
            <a:ext cx="1587295" cy="166199"/>
          </a:xfrm>
          <a:noFill/>
        </p:spPr>
        <p:txBody>
          <a:bodyPr wrap="square" lIns="0" tIns="0" rIns="0" bIns="0" anchor="t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Description</a:t>
            </a:r>
          </a:p>
        </p:txBody>
      </p:sp>
      <p:sp>
        <p:nvSpPr>
          <p:cNvPr id="25" name="Picture Placeholder 8">
            <a:extLst>
              <a:ext uri="{FF2B5EF4-FFF2-40B4-BE49-F238E27FC236}">
                <a16:creationId xmlns:a16="http://schemas.microsoft.com/office/drawing/2014/main" id="{ADC5446D-3469-43DA-ACE3-2AEC5B903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7259523" y="3865629"/>
            <a:ext cx="1005836" cy="1005836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rIns="0" anchor="ctr">
            <a:normAutofit/>
          </a:bodyPr>
          <a:lstStyle>
            <a:lvl1pPr marL="0" indent="0" algn="ctr"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26" name="Text Placeholder 7">
            <a:extLst>
              <a:ext uri="{FF2B5EF4-FFF2-40B4-BE49-F238E27FC236}">
                <a16:creationId xmlns:a16="http://schemas.microsoft.com/office/drawing/2014/main" id="{4BF91944-817D-4080-9FC7-1C01D3C52F7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968794" y="5114385"/>
            <a:ext cx="1587295" cy="166199"/>
          </a:xfrm>
          <a:noFill/>
        </p:spPr>
        <p:txBody>
          <a:bodyPr wrap="square" lIns="0" tIns="0" rIns="0" bIns="0" anchor="ctr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B6FC5678-B04A-4631-9DFF-776737E9C8A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968794" y="5346798"/>
            <a:ext cx="1587295" cy="166199"/>
          </a:xfrm>
          <a:noFill/>
        </p:spPr>
        <p:txBody>
          <a:bodyPr wrap="square" lIns="0" tIns="0" rIns="0" bIns="0" anchor="t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Description</a:t>
            </a:r>
          </a:p>
        </p:txBody>
      </p:sp>
      <p:sp>
        <p:nvSpPr>
          <p:cNvPr id="28" name="Picture Placeholder 8">
            <a:extLst>
              <a:ext uri="{FF2B5EF4-FFF2-40B4-BE49-F238E27FC236}">
                <a16:creationId xmlns:a16="http://schemas.microsoft.com/office/drawing/2014/main" id="{BF024C2A-A070-4BF1-BA78-8FDD47DED4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9066634" y="3865629"/>
            <a:ext cx="1005836" cy="1005836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rIns="0" anchor="ctr">
            <a:normAutofit/>
          </a:bodyPr>
          <a:lstStyle>
            <a:lvl1pPr marL="0" indent="0" algn="ctr"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29" name="Text Placeholder 7">
            <a:extLst>
              <a:ext uri="{FF2B5EF4-FFF2-40B4-BE49-F238E27FC236}">
                <a16:creationId xmlns:a16="http://schemas.microsoft.com/office/drawing/2014/main" id="{72D75690-3F0F-4257-84B4-90CB4E6BB7E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775905" y="5114385"/>
            <a:ext cx="1587295" cy="166199"/>
          </a:xfrm>
          <a:noFill/>
        </p:spPr>
        <p:txBody>
          <a:bodyPr wrap="square" lIns="0" tIns="0" rIns="0" bIns="0" anchor="ctr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30" name="Text Placeholder 7">
            <a:extLst>
              <a:ext uri="{FF2B5EF4-FFF2-40B4-BE49-F238E27FC236}">
                <a16:creationId xmlns:a16="http://schemas.microsoft.com/office/drawing/2014/main" id="{FC3E89DF-7D8F-458A-910F-B06B607998A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775905" y="5346798"/>
            <a:ext cx="1587295" cy="166199"/>
          </a:xfrm>
          <a:noFill/>
        </p:spPr>
        <p:txBody>
          <a:bodyPr wrap="square" lIns="0" tIns="0" rIns="0" bIns="0" anchor="t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Description</a:t>
            </a:r>
          </a:p>
        </p:txBody>
      </p:sp>
    </p:spTree>
    <p:extLst>
      <p:ext uri="{BB962C8B-B14F-4D97-AF65-F5344CB8AC3E}">
        <p14:creationId xmlns:p14="http://schemas.microsoft.com/office/powerpoint/2010/main" val="3726095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_Org Char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B42CCEE-B750-4EF9-BAE5-217844AE7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15F2E0-A9EE-4095-8DFC-C3BBA80FA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90600"/>
            <a:ext cx="10805160" cy="707886"/>
          </a:xfrm>
        </p:spPr>
        <p:txBody>
          <a:bodyPr lIns="91440" anchor="t">
            <a:normAutofit/>
          </a:bodyPr>
          <a:lstStyle>
            <a:lvl1pPr>
              <a:lnSpc>
                <a:spcPct val="100000"/>
              </a:lnSpc>
              <a:defRPr sz="4000" b="0"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DBF2FB3-2A18-4DFA-BE67-CBEB450840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0CE973A6-10E7-4E33-AA8B-7240F91970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329286" cy="457200"/>
          </a:xfrm>
          <a:custGeom>
            <a:avLst/>
            <a:gdLst>
              <a:gd name="connsiteX0" fmla="*/ 0 w 8329286"/>
              <a:gd name="connsiteY0" fmla="*/ 0 h 457200"/>
              <a:gd name="connsiteX1" fmla="*/ 8329286 w 8329286"/>
              <a:gd name="connsiteY1" fmla="*/ 0 h 457200"/>
              <a:gd name="connsiteX2" fmla="*/ 7982281 w 8329286"/>
              <a:gd name="connsiteY2" fmla="*/ 457200 h 457200"/>
              <a:gd name="connsiteX3" fmla="*/ 0 w 8329286"/>
              <a:gd name="connsiteY3" fmla="*/ 45720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29286" h="457200">
                <a:moveTo>
                  <a:pt x="0" y="0"/>
                </a:moveTo>
                <a:lnTo>
                  <a:pt x="8329286" y="0"/>
                </a:lnTo>
                <a:lnTo>
                  <a:pt x="7982281" y="457200"/>
                </a:lnTo>
                <a:lnTo>
                  <a:pt x="0" y="457200"/>
                </a:lnTo>
                <a:close/>
              </a:path>
            </a:pathLst>
          </a:cu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48934421-B8F7-41B6-9EC4-5E3C497424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3596641" y="1981200"/>
            <a:ext cx="1523993" cy="1523994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4BACF049-4E3E-418D-9DB0-9D63BDDD25A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25441" y="2618469"/>
            <a:ext cx="3108959" cy="424732"/>
          </a:xfrm>
          <a:noFill/>
        </p:spPr>
        <p:txBody>
          <a:bodyPr wrap="square" lIns="91440" rIns="91440" anchor="ctr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ADD TEXT 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EFE2AF5B-D21D-4FE5-932F-F2989F6E011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425441" y="2999470"/>
            <a:ext cx="3108959" cy="323629"/>
          </a:xfrm>
          <a:noFill/>
        </p:spPr>
        <p:txBody>
          <a:bodyPr wrap="square" lIns="91440" rIns="91440" anchor="t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Description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66B4E82-4E92-438C-9DBD-FDAC98DBA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6165169" y="-112012"/>
            <a:ext cx="0" cy="896112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5C2A05E4-0266-470B-94B6-0EA500EFD5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1052729" y="3865629"/>
            <a:ext cx="1005836" cy="1005836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rIns="0" anchor="ctr">
            <a:normAutofit/>
          </a:bodyPr>
          <a:lstStyle>
            <a:lvl1pPr marL="0" indent="0" algn="ctr"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8B705CE2-63BB-44EF-9494-D7197888F26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62000" y="5114385"/>
            <a:ext cx="1587295" cy="166199"/>
          </a:xfrm>
          <a:noFill/>
        </p:spPr>
        <p:txBody>
          <a:bodyPr wrap="square" lIns="0" tIns="0" rIns="0" bIns="0" anchor="ctr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91C9BD3E-CCA7-4ADF-83CB-175C316AEA8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62000" y="5346798"/>
            <a:ext cx="1587295" cy="166199"/>
          </a:xfrm>
          <a:noFill/>
        </p:spPr>
        <p:txBody>
          <a:bodyPr wrap="square" lIns="0" tIns="0" rIns="0" bIns="0" anchor="t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Description</a:t>
            </a:r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DC756ECA-27F0-4309-A411-2021931A3A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2881529" y="3865629"/>
            <a:ext cx="1005836" cy="1005836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rIns="0" anchor="ctr">
            <a:normAutofit/>
          </a:bodyPr>
          <a:lstStyle>
            <a:lvl1pPr marL="0" indent="0" algn="ctr"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BCC1B1EE-9270-494A-B26E-3E810517012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590800" y="5114385"/>
            <a:ext cx="1587295" cy="166199"/>
          </a:xfrm>
          <a:noFill/>
        </p:spPr>
        <p:txBody>
          <a:bodyPr wrap="square" lIns="0" tIns="0" rIns="0" bIns="0" anchor="ctr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621D9997-09EF-468A-A3A6-7C2705CF175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590800" y="5346798"/>
            <a:ext cx="1587295" cy="166199"/>
          </a:xfrm>
          <a:noFill/>
        </p:spPr>
        <p:txBody>
          <a:bodyPr wrap="square" lIns="0" tIns="0" rIns="0" bIns="0" anchor="t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Description</a:t>
            </a:r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CC2A50A3-3A8F-469D-B16E-A06FD4C2A9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4691279" y="3865629"/>
            <a:ext cx="1005836" cy="1005836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rIns="0" anchor="ctr">
            <a:normAutofit/>
          </a:bodyPr>
          <a:lstStyle>
            <a:lvl1pPr marL="0" indent="0" algn="ctr"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065EDDEE-214F-4148-8B8C-0BA5AEF7658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400550" y="5114385"/>
            <a:ext cx="1587295" cy="166199"/>
          </a:xfrm>
          <a:noFill/>
        </p:spPr>
        <p:txBody>
          <a:bodyPr wrap="square" lIns="0" tIns="0" rIns="0" bIns="0" anchor="ctr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520C0E2F-F27A-44AC-BB9A-74F62BEC575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400550" y="5346798"/>
            <a:ext cx="1587295" cy="166199"/>
          </a:xfrm>
          <a:noFill/>
        </p:spPr>
        <p:txBody>
          <a:bodyPr wrap="square" lIns="0" tIns="0" rIns="0" bIns="0" anchor="t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Description</a:t>
            </a:r>
          </a:p>
        </p:txBody>
      </p:sp>
      <p:sp>
        <p:nvSpPr>
          <p:cNvPr id="25" name="Picture Placeholder 8">
            <a:extLst>
              <a:ext uri="{FF2B5EF4-FFF2-40B4-BE49-F238E27FC236}">
                <a16:creationId xmlns:a16="http://schemas.microsoft.com/office/drawing/2014/main" id="{ADC5446D-3469-43DA-ACE3-2AEC5B903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6501029" y="3865629"/>
            <a:ext cx="1005836" cy="1005836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rIns="0" anchor="ctr">
            <a:normAutofit/>
          </a:bodyPr>
          <a:lstStyle>
            <a:lvl1pPr marL="0" indent="0" algn="ctr"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26" name="Text Placeholder 7">
            <a:extLst>
              <a:ext uri="{FF2B5EF4-FFF2-40B4-BE49-F238E27FC236}">
                <a16:creationId xmlns:a16="http://schemas.microsoft.com/office/drawing/2014/main" id="{4BF91944-817D-4080-9FC7-1C01D3C52F7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210300" y="5114385"/>
            <a:ext cx="1587295" cy="166199"/>
          </a:xfrm>
          <a:noFill/>
        </p:spPr>
        <p:txBody>
          <a:bodyPr wrap="square" lIns="0" tIns="0" rIns="0" bIns="0" anchor="ctr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B6FC5678-B04A-4631-9DFF-776737E9C8A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210300" y="5346798"/>
            <a:ext cx="1587295" cy="166199"/>
          </a:xfrm>
          <a:noFill/>
        </p:spPr>
        <p:txBody>
          <a:bodyPr wrap="square" lIns="0" tIns="0" rIns="0" bIns="0" anchor="t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Description</a:t>
            </a:r>
          </a:p>
        </p:txBody>
      </p:sp>
      <p:sp>
        <p:nvSpPr>
          <p:cNvPr id="28" name="Picture Placeholder 8">
            <a:extLst>
              <a:ext uri="{FF2B5EF4-FFF2-40B4-BE49-F238E27FC236}">
                <a16:creationId xmlns:a16="http://schemas.microsoft.com/office/drawing/2014/main" id="{BF024C2A-A070-4BF1-BA78-8FDD47DED4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8308140" y="3865629"/>
            <a:ext cx="1005836" cy="1005836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rIns="0" anchor="ctr">
            <a:normAutofit/>
          </a:bodyPr>
          <a:lstStyle>
            <a:lvl1pPr marL="0" indent="0" algn="ctr"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29" name="Text Placeholder 7">
            <a:extLst>
              <a:ext uri="{FF2B5EF4-FFF2-40B4-BE49-F238E27FC236}">
                <a16:creationId xmlns:a16="http://schemas.microsoft.com/office/drawing/2014/main" id="{72D75690-3F0F-4257-84B4-90CB4E6BB7E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017411" y="5114385"/>
            <a:ext cx="1587295" cy="166199"/>
          </a:xfrm>
          <a:noFill/>
        </p:spPr>
        <p:txBody>
          <a:bodyPr wrap="square" lIns="0" tIns="0" rIns="0" bIns="0" anchor="ctr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30" name="Text Placeholder 7">
            <a:extLst>
              <a:ext uri="{FF2B5EF4-FFF2-40B4-BE49-F238E27FC236}">
                <a16:creationId xmlns:a16="http://schemas.microsoft.com/office/drawing/2014/main" id="{FC3E89DF-7D8F-458A-910F-B06B607998A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017411" y="5346798"/>
            <a:ext cx="1587295" cy="166199"/>
          </a:xfrm>
          <a:noFill/>
        </p:spPr>
        <p:txBody>
          <a:bodyPr wrap="square" lIns="0" tIns="0" rIns="0" bIns="0" anchor="t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Description</a:t>
            </a:r>
          </a:p>
        </p:txBody>
      </p:sp>
      <p:sp>
        <p:nvSpPr>
          <p:cNvPr id="31" name="Picture Placeholder 8">
            <a:extLst>
              <a:ext uri="{FF2B5EF4-FFF2-40B4-BE49-F238E27FC236}">
                <a16:creationId xmlns:a16="http://schemas.microsoft.com/office/drawing/2014/main" id="{49030BC1-7B5E-4BBD-AB44-8615DCFD46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10115251" y="3865629"/>
            <a:ext cx="1005836" cy="1005836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rIns="0" anchor="ctr">
            <a:normAutofit/>
          </a:bodyPr>
          <a:lstStyle>
            <a:lvl1pPr marL="0" indent="0" algn="ctr"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32" name="Text Placeholder 7">
            <a:extLst>
              <a:ext uri="{FF2B5EF4-FFF2-40B4-BE49-F238E27FC236}">
                <a16:creationId xmlns:a16="http://schemas.microsoft.com/office/drawing/2014/main" id="{10ED1CED-11B2-4927-93A4-CE47939F0AEC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824522" y="5114385"/>
            <a:ext cx="1587295" cy="166199"/>
          </a:xfrm>
          <a:noFill/>
        </p:spPr>
        <p:txBody>
          <a:bodyPr wrap="square" lIns="0" tIns="0" rIns="0" bIns="0" anchor="ctr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33" name="Text Placeholder 7">
            <a:extLst>
              <a:ext uri="{FF2B5EF4-FFF2-40B4-BE49-F238E27FC236}">
                <a16:creationId xmlns:a16="http://schemas.microsoft.com/office/drawing/2014/main" id="{39E2E141-317E-41F9-853F-B96493C8FB9B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9824522" y="5346798"/>
            <a:ext cx="1587295" cy="166199"/>
          </a:xfrm>
          <a:noFill/>
        </p:spPr>
        <p:txBody>
          <a:bodyPr wrap="square" lIns="0" tIns="0" rIns="0" bIns="0" anchor="t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Description</a:t>
            </a:r>
          </a:p>
        </p:txBody>
      </p:sp>
    </p:spTree>
    <p:extLst>
      <p:ext uri="{BB962C8B-B14F-4D97-AF65-F5344CB8AC3E}">
        <p14:creationId xmlns:p14="http://schemas.microsoft.com/office/powerpoint/2010/main" val="37826555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 Slide_Deep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32EC3EF4-A2D5-4058-977A-74A37AC365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02525 h 6858000"/>
              <a:gd name="connsiteX3" fmla="*/ 8273508 w 12192000"/>
              <a:gd name="connsiteY3" fmla="*/ 6858000 h 6858000"/>
              <a:gd name="connsiteX4" fmla="*/ 0 w 12192000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02525"/>
                </a:lnTo>
                <a:lnTo>
                  <a:pt x="8273508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effectLst>
            <a:outerShdw blurRad="1651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Image</a:t>
            </a:r>
            <a:endParaRPr lang="en-GB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id="{4E7C74DD-4244-46B7-8336-30F7151DB2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 rot="10800000" flipH="1" flipV="1">
            <a:off x="8074536" y="3124200"/>
            <a:ext cx="2087678" cy="3270696"/>
          </a:xfrm>
          <a:prstGeom prst="triangle">
            <a:avLst>
              <a:gd name="adj" fmla="val 100000"/>
            </a:avLst>
          </a:prstGeom>
          <a:solidFill>
            <a:schemeClr val="accent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9DC663CF-0C67-4619-B40E-7832C4DA1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190750" y="609600"/>
            <a:ext cx="7810500" cy="5638800"/>
          </a:xfrm>
          <a:custGeom>
            <a:avLst/>
            <a:gdLst>
              <a:gd name="connsiteX0" fmla="*/ 0 w 7810500"/>
              <a:gd name="connsiteY0" fmla="*/ 0 h 5638800"/>
              <a:gd name="connsiteX1" fmla="*/ 7810500 w 7810500"/>
              <a:gd name="connsiteY1" fmla="*/ 0 h 5638800"/>
              <a:gd name="connsiteX2" fmla="*/ 7810500 w 7810500"/>
              <a:gd name="connsiteY2" fmla="*/ 3151512 h 5638800"/>
              <a:gd name="connsiteX3" fmla="*/ 6252438 w 7810500"/>
              <a:gd name="connsiteY3" fmla="*/ 5638800 h 5638800"/>
              <a:gd name="connsiteX4" fmla="*/ 0 w 7810500"/>
              <a:gd name="connsiteY4" fmla="*/ 5638800 h 563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10500" h="5638800">
                <a:moveTo>
                  <a:pt x="0" y="0"/>
                </a:moveTo>
                <a:lnTo>
                  <a:pt x="7810500" y="0"/>
                </a:lnTo>
                <a:lnTo>
                  <a:pt x="7810500" y="3151512"/>
                </a:lnTo>
                <a:lnTo>
                  <a:pt x="6252438" y="5638800"/>
                </a:lnTo>
                <a:lnTo>
                  <a:pt x="0" y="5638800"/>
                </a:lnTo>
                <a:close/>
              </a:path>
            </a:pathLst>
          </a:custGeom>
          <a:solidFill>
            <a:schemeClr val="accent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>
            <a:lvl1pPr marL="0" indent="0" algn="ctr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163809" y="1905000"/>
            <a:ext cx="5864382" cy="2275238"/>
          </a:xfrm>
        </p:spPr>
        <p:txBody>
          <a:bodyPr anchor="t">
            <a:normAutofit/>
          </a:bodyPr>
          <a:lstStyle>
            <a:lvl1pPr algn="ctr">
              <a:defRPr lang="en-US" sz="5000" kern="1200" cap="all" spc="1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59707" y="4297679"/>
            <a:ext cx="4072586" cy="1463040"/>
          </a:xfrm>
        </p:spPr>
        <p:txBody>
          <a:bodyPr lIns="91440" rIns="91440"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643190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_Org Chart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B42CCEE-B750-4EF9-BAE5-217844AE7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15F2E0-A9EE-4095-8DFC-C3BBA80FA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90600"/>
            <a:ext cx="10805160" cy="707886"/>
          </a:xfrm>
        </p:spPr>
        <p:txBody>
          <a:bodyPr lIns="91440" anchor="t">
            <a:normAutofit/>
          </a:bodyPr>
          <a:lstStyle>
            <a:lvl1pPr>
              <a:lnSpc>
                <a:spcPct val="100000"/>
              </a:lnSpc>
              <a:defRPr sz="4000" b="0"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DBF2FB3-2A18-4DFA-BE67-CBEB450840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0CE973A6-10E7-4E33-AA8B-7240F91970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329286" cy="457200"/>
          </a:xfrm>
          <a:custGeom>
            <a:avLst/>
            <a:gdLst>
              <a:gd name="connsiteX0" fmla="*/ 0 w 8329286"/>
              <a:gd name="connsiteY0" fmla="*/ 0 h 457200"/>
              <a:gd name="connsiteX1" fmla="*/ 8329286 w 8329286"/>
              <a:gd name="connsiteY1" fmla="*/ 0 h 457200"/>
              <a:gd name="connsiteX2" fmla="*/ 7982281 w 8329286"/>
              <a:gd name="connsiteY2" fmla="*/ 457200 h 457200"/>
              <a:gd name="connsiteX3" fmla="*/ 0 w 8329286"/>
              <a:gd name="connsiteY3" fmla="*/ 45720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29286" h="457200">
                <a:moveTo>
                  <a:pt x="0" y="0"/>
                </a:moveTo>
                <a:lnTo>
                  <a:pt x="8329286" y="0"/>
                </a:lnTo>
                <a:lnTo>
                  <a:pt x="7982281" y="457200"/>
                </a:lnTo>
                <a:lnTo>
                  <a:pt x="0" y="457200"/>
                </a:lnTo>
                <a:close/>
              </a:path>
            </a:pathLst>
          </a:cu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48934421-B8F7-41B6-9EC4-5E3C497424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178095" y="1905000"/>
            <a:ext cx="1255400" cy="1255400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4BACF049-4E3E-418D-9DB0-9D63BDDD25A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601136" y="2288331"/>
            <a:ext cx="3108959" cy="290097"/>
          </a:xfrm>
          <a:noFill/>
        </p:spPr>
        <p:txBody>
          <a:bodyPr wrap="square" lIns="91440" rIns="91440" anchor="ctr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ADD TEXT 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EFE2AF5B-D21D-4FE5-932F-F2989F6E011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601136" y="2566041"/>
            <a:ext cx="3108959" cy="221043"/>
          </a:xfrm>
          <a:noFill/>
        </p:spPr>
        <p:txBody>
          <a:bodyPr wrap="square" lIns="91440" rIns="91440" anchor="t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Description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66B4E82-4E92-438C-9DBD-FDAC98DBA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6165169" y="-670561"/>
            <a:ext cx="0" cy="896112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5C2A05E4-0266-470B-94B6-0EA500EFD5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1098449" y="3352800"/>
            <a:ext cx="914396" cy="914396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rIns="0" anchor="ctr">
            <a:normAutofit/>
          </a:bodyPr>
          <a:lstStyle>
            <a:lvl1pPr marL="0" indent="0" algn="ctr"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8B705CE2-63BB-44EF-9494-D7197888F26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62000" y="4327380"/>
            <a:ext cx="1587295" cy="166199"/>
          </a:xfrm>
          <a:noFill/>
        </p:spPr>
        <p:txBody>
          <a:bodyPr wrap="square" lIns="0" tIns="0" rIns="0" bIns="0" anchor="ctr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100" b="1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91C9BD3E-CCA7-4ADF-83CB-175C316AEA8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62000" y="4497392"/>
            <a:ext cx="1587295" cy="166199"/>
          </a:xfrm>
          <a:noFill/>
        </p:spPr>
        <p:txBody>
          <a:bodyPr wrap="square" lIns="0" tIns="0" rIns="0" bIns="0" anchor="t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1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Description</a:t>
            </a:r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DC756ECA-27F0-4309-A411-2021931A3A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27" hasCustomPrompt="1"/>
          </p:nvPr>
        </p:nvSpPr>
        <p:spPr>
          <a:xfrm>
            <a:off x="2927249" y="3352800"/>
            <a:ext cx="914396" cy="914396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rIns="0" anchor="ctr">
            <a:normAutofit/>
          </a:bodyPr>
          <a:lstStyle>
            <a:lvl1pPr marL="0" indent="0" algn="ctr"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BCC1B1EE-9270-494A-B26E-3E810517012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590800" y="4327380"/>
            <a:ext cx="1587295" cy="166199"/>
          </a:xfrm>
          <a:noFill/>
        </p:spPr>
        <p:txBody>
          <a:bodyPr wrap="square" lIns="0" tIns="0" rIns="0" bIns="0" anchor="ctr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100" b="1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621D9997-09EF-468A-A3A6-7C2705CF175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590800" y="4497392"/>
            <a:ext cx="1587295" cy="166199"/>
          </a:xfrm>
          <a:noFill/>
        </p:spPr>
        <p:txBody>
          <a:bodyPr wrap="square" lIns="0" tIns="0" rIns="0" bIns="0" anchor="t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1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Description</a:t>
            </a:r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CC2A50A3-3A8F-469D-B16E-A06FD4C2A9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30" hasCustomPrompt="1"/>
          </p:nvPr>
        </p:nvSpPr>
        <p:spPr>
          <a:xfrm>
            <a:off x="4736999" y="3352800"/>
            <a:ext cx="914396" cy="914396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rIns="0" anchor="ctr">
            <a:normAutofit/>
          </a:bodyPr>
          <a:lstStyle>
            <a:lvl1pPr marL="0" indent="0" algn="ctr"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065EDDEE-214F-4148-8B8C-0BA5AEF7658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400550" y="4327380"/>
            <a:ext cx="1587295" cy="166199"/>
          </a:xfrm>
          <a:noFill/>
        </p:spPr>
        <p:txBody>
          <a:bodyPr wrap="square" lIns="0" tIns="0" rIns="0" bIns="0" anchor="ctr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100" b="1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520C0E2F-F27A-44AC-BB9A-74F62BEC575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400550" y="4497392"/>
            <a:ext cx="1587295" cy="166199"/>
          </a:xfrm>
          <a:noFill/>
        </p:spPr>
        <p:txBody>
          <a:bodyPr wrap="square" lIns="0" tIns="0" rIns="0" bIns="0" anchor="t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1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Description</a:t>
            </a:r>
          </a:p>
        </p:txBody>
      </p:sp>
      <p:sp>
        <p:nvSpPr>
          <p:cNvPr id="25" name="Picture Placeholder 8">
            <a:extLst>
              <a:ext uri="{FF2B5EF4-FFF2-40B4-BE49-F238E27FC236}">
                <a16:creationId xmlns:a16="http://schemas.microsoft.com/office/drawing/2014/main" id="{ADC5446D-3469-43DA-ACE3-2AEC5B903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33" hasCustomPrompt="1"/>
          </p:nvPr>
        </p:nvSpPr>
        <p:spPr>
          <a:xfrm>
            <a:off x="6546749" y="3352800"/>
            <a:ext cx="914396" cy="914396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rIns="0" anchor="ctr">
            <a:normAutofit/>
          </a:bodyPr>
          <a:lstStyle>
            <a:lvl1pPr marL="0" indent="0" algn="ctr"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26" name="Text Placeholder 7">
            <a:extLst>
              <a:ext uri="{FF2B5EF4-FFF2-40B4-BE49-F238E27FC236}">
                <a16:creationId xmlns:a16="http://schemas.microsoft.com/office/drawing/2014/main" id="{4BF91944-817D-4080-9FC7-1C01D3C52F7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210300" y="4327380"/>
            <a:ext cx="1587295" cy="166199"/>
          </a:xfrm>
          <a:noFill/>
        </p:spPr>
        <p:txBody>
          <a:bodyPr wrap="square" lIns="0" tIns="0" rIns="0" bIns="0" anchor="ctr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100" b="1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B6FC5678-B04A-4631-9DFF-776737E9C8A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210300" y="4497392"/>
            <a:ext cx="1587295" cy="166199"/>
          </a:xfrm>
          <a:noFill/>
        </p:spPr>
        <p:txBody>
          <a:bodyPr wrap="square" lIns="0" tIns="0" rIns="0" bIns="0" anchor="t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1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Description</a:t>
            </a:r>
          </a:p>
        </p:txBody>
      </p:sp>
      <p:sp>
        <p:nvSpPr>
          <p:cNvPr id="28" name="Picture Placeholder 8">
            <a:extLst>
              <a:ext uri="{FF2B5EF4-FFF2-40B4-BE49-F238E27FC236}">
                <a16:creationId xmlns:a16="http://schemas.microsoft.com/office/drawing/2014/main" id="{BF024C2A-A070-4BF1-BA78-8FDD47DED4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36" hasCustomPrompt="1"/>
          </p:nvPr>
        </p:nvSpPr>
        <p:spPr>
          <a:xfrm>
            <a:off x="8353860" y="3352800"/>
            <a:ext cx="914396" cy="914396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rIns="0" anchor="ctr">
            <a:normAutofit/>
          </a:bodyPr>
          <a:lstStyle>
            <a:lvl1pPr marL="0" indent="0" algn="ctr"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29" name="Text Placeholder 7">
            <a:extLst>
              <a:ext uri="{FF2B5EF4-FFF2-40B4-BE49-F238E27FC236}">
                <a16:creationId xmlns:a16="http://schemas.microsoft.com/office/drawing/2014/main" id="{72D75690-3F0F-4257-84B4-90CB4E6BB7E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017411" y="4327380"/>
            <a:ext cx="1587295" cy="166199"/>
          </a:xfrm>
          <a:noFill/>
        </p:spPr>
        <p:txBody>
          <a:bodyPr wrap="square" lIns="0" tIns="0" rIns="0" bIns="0" anchor="ctr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100" b="1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30" name="Text Placeholder 7">
            <a:extLst>
              <a:ext uri="{FF2B5EF4-FFF2-40B4-BE49-F238E27FC236}">
                <a16:creationId xmlns:a16="http://schemas.microsoft.com/office/drawing/2014/main" id="{FC3E89DF-7D8F-458A-910F-B06B607998A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017411" y="4497392"/>
            <a:ext cx="1587295" cy="166199"/>
          </a:xfrm>
          <a:noFill/>
        </p:spPr>
        <p:txBody>
          <a:bodyPr wrap="square" lIns="0" tIns="0" rIns="0" bIns="0" anchor="t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1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Description</a:t>
            </a:r>
          </a:p>
        </p:txBody>
      </p:sp>
      <p:sp>
        <p:nvSpPr>
          <p:cNvPr id="31" name="Picture Placeholder 8">
            <a:extLst>
              <a:ext uri="{FF2B5EF4-FFF2-40B4-BE49-F238E27FC236}">
                <a16:creationId xmlns:a16="http://schemas.microsoft.com/office/drawing/2014/main" id="{49030BC1-7B5E-4BBD-AB44-8615DCFD46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39" hasCustomPrompt="1"/>
          </p:nvPr>
        </p:nvSpPr>
        <p:spPr>
          <a:xfrm>
            <a:off x="10160971" y="3352800"/>
            <a:ext cx="914396" cy="914396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rIns="0" anchor="ctr">
            <a:normAutofit/>
          </a:bodyPr>
          <a:lstStyle>
            <a:lvl1pPr marL="0" indent="0" algn="ctr"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32" name="Text Placeholder 7">
            <a:extLst>
              <a:ext uri="{FF2B5EF4-FFF2-40B4-BE49-F238E27FC236}">
                <a16:creationId xmlns:a16="http://schemas.microsoft.com/office/drawing/2014/main" id="{10ED1CED-11B2-4927-93A4-CE47939F0AEC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824522" y="4327380"/>
            <a:ext cx="1587295" cy="166199"/>
          </a:xfrm>
          <a:noFill/>
        </p:spPr>
        <p:txBody>
          <a:bodyPr wrap="square" lIns="0" tIns="0" rIns="0" bIns="0" anchor="ctr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100" b="1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33" name="Text Placeholder 7">
            <a:extLst>
              <a:ext uri="{FF2B5EF4-FFF2-40B4-BE49-F238E27FC236}">
                <a16:creationId xmlns:a16="http://schemas.microsoft.com/office/drawing/2014/main" id="{39E2E141-317E-41F9-853F-B96493C8FB9B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9824522" y="4497392"/>
            <a:ext cx="1587295" cy="166199"/>
          </a:xfrm>
          <a:noFill/>
        </p:spPr>
        <p:txBody>
          <a:bodyPr wrap="square" lIns="0" tIns="0" rIns="0" bIns="0" anchor="t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1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Description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69BD202-1C38-47A5-8B06-0AADB78AAE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6165169" y="2642433"/>
            <a:ext cx="0" cy="5564151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Picture Placeholder 8">
            <a:extLst>
              <a:ext uri="{FF2B5EF4-FFF2-40B4-BE49-F238E27FC236}">
                <a16:creationId xmlns:a16="http://schemas.microsoft.com/office/drawing/2014/main" id="{68CF0B9D-069C-46BA-9B77-7BDE114F3E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45" hasCustomPrompt="1"/>
          </p:nvPr>
        </p:nvSpPr>
        <p:spPr>
          <a:xfrm>
            <a:off x="2927249" y="4967309"/>
            <a:ext cx="914396" cy="914396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rIns="0" anchor="ctr">
            <a:normAutofit/>
          </a:bodyPr>
          <a:lstStyle>
            <a:lvl1pPr marL="0" indent="0" algn="ctr"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39" name="Text Placeholder 7">
            <a:extLst>
              <a:ext uri="{FF2B5EF4-FFF2-40B4-BE49-F238E27FC236}">
                <a16:creationId xmlns:a16="http://schemas.microsoft.com/office/drawing/2014/main" id="{6EB5CB55-9BF0-4309-AA93-9540CDA1CE2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2590800" y="5988389"/>
            <a:ext cx="1587295" cy="166199"/>
          </a:xfrm>
          <a:noFill/>
        </p:spPr>
        <p:txBody>
          <a:bodyPr wrap="square" lIns="0" tIns="0" rIns="0" bIns="0" anchor="ctr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100" b="1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40" name="Text Placeholder 7">
            <a:extLst>
              <a:ext uri="{FF2B5EF4-FFF2-40B4-BE49-F238E27FC236}">
                <a16:creationId xmlns:a16="http://schemas.microsoft.com/office/drawing/2014/main" id="{184A6FF6-89E5-41B3-83AD-E1F1AC1C718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2590800" y="6158401"/>
            <a:ext cx="1587295" cy="166199"/>
          </a:xfrm>
          <a:noFill/>
        </p:spPr>
        <p:txBody>
          <a:bodyPr wrap="square" lIns="0" tIns="0" rIns="0" bIns="0" anchor="t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1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Description</a:t>
            </a:r>
          </a:p>
        </p:txBody>
      </p:sp>
      <p:sp>
        <p:nvSpPr>
          <p:cNvPr id="41" name="Picture Placeholder 8">
            <a:extLst>
              <a:ext uri="{FF2B5EF4-FFF2-40B4-BE49-F238E27FC236}">
                <a16:creationId xmlns:a16="http://schemas.microsoft.com/office/drawing/2014/main" id="{65909E03-0C86-44C4-9260-484E8CF631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48" hasCustomPrompt="1"/>
          </p:nvPr>
        </p:nvSpPr>
        <p:spPr>
          <a:xfrm>
            <a:off x="4736999" y="4967309"/>
            <a:ext cx="914396" cy="914396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rIns="0" anchor="ctr">
            <a:normAutofit/>
          </a:bodyPr>
          <a:lstStyle>
            <a:lvl1pPr marL="0" indent="0" algn="ctr"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42" name="Text Placeholder 7">
            <a:extLst>
              <a:ext uri="{FF2B5EF4-FFF2-40B4-BE49-F238E27FC236}">
                <a16:creationId xmlns:a16="http://schemas.microsoft.com/office/drawing/2014/main" id="{0D08C690-4C72-47C4-ADBC-6DBFC463FC37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4400550" y="5988389"/>
            <a:ext cx="1587295" cy="166199"/>
          </a:xfrm>
          <a:noFill/>
        </p:spPr>
        <p:txBody>
          <a:bodyPr wrap="square" lIns="0" tIns="0" rIns="0" bIns="0" anchor="ctr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100" b="1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43" name="Text Placeholder 7">
            <a:extLst>
              <a:ext uri="{FF2B5EF4-FFF2-40B4-BE49-F238E27FC236}">
                <a16:creationId xmlns:a16="http://schemas.microsoft.com/office/drawing/2014/main" id="{FEBB122E-6E5D-4B48-91C0-C6EB8BA3D2D9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400550" y="6158401"/>
            <a:ext cx="1587295" cy="166199"/>
          </a:xfrm>
          <a:noFill/>
        </p:spPr>
        <p:txBody>
          <a:bodyPr wrap="square" lIns="0" tIns="0" rIns="0" bIns="0" anchor="t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1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Description</a:t>
            </a:r>
          </a:p>
        </p:txBody>
      </p:sp>
      <p:sp>
        <p:nvSpPr>
          <p:cNvPr id="44" name="Picture Placeholder 8">
            <a:extLst>
              <a:ext uri="{FF2B5EF4-FFF2-40B4-BE49-F238E27FC236}">
                <a16:creationId xmlns:a16="http://schemas.microsoft.com/office/drawing/2014/main" id="{A968314E-9F6B-4D90-BC2A-C5BB6AC70F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51" hasCustomPrompt="1"/>
          </p:nvPr>
        </p:nvSpPr>
        <p:spPr>
          <a:xfrm>
            <a:off x="6546749" y="4967309"/>
            <a:ext cx="914396" cy="914396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rIns="0" anchor="ctr">
            <a:normAutofit/>
          </a:bodyPr>
          <a:lstStyle>
            <a:lvl1pPr marL="0" indent="0" algn="ctr"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45" name="Text Placeholder 7">
            <a:extLst>
              <a:ext uri="{FF2B5EF4-FFF2-40B4-BE49-F238E27FC236}">
                <a16:creationId xmlns:a16="http://schemas.microsoft.com/office/drawing/2014/main" id="{98FF5C01-8CE1-475F-A59A-011328494FC8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210300" y="5988389"/>
            <a:ext cx="1587295" cy="166199"/>
          </a:xfrm>
          <a:noFill/>
        </p:spPr>
        <p:txBody>
          <a:bodyPr wrap="square" lIns="0" tIns="0" rIns="0" bIns="0" anchor="ctr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100" b="1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46" name="Text Placeholder 7">
            <a:extLst>
              <a:ext uri="{FF2B5EF4-FFF2-40B4-BE49-F238E27FC236}">
                <a16:creationId xmlns:a16="http://schemas.microsoft.com/office/drawing/2014/main" id="{DC690F93-088F-498C-9B26-2DCE00A1145F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210300" y="6158401"/>
            <a:ext cx="1587295" cy="166199"/>
          </a:xfrm>
          <a:noFill/>
        </p:spPr>
        <p:txBody>
          <a:bodyPr wrap="square" lIns="0" tIns="0" rIns="0" bIns="0" anchor="t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1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Description</a:t>
            </a:r>
          </a:p>
        </p:txBody>
      </p:sp>
      <p:sp>
        <p:nvSpPr>
          <p:cNvPr id="47" name="Picture Placeholder 8">
            <a:extLst>
              <a:ext uri="{FF2B5EF4-FFF2-40B4-BE49-F238E27FC236}">
                <a16:creationId xmlns:a16="http://schemas.microsoft.com/office/drawing/2014/main" id="{1D462CE1-BEE9-45C4-AB54-354D05E69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54" hasCustomPrompt="1"/>
          </p:nvPr>
        </p:nvSpPr>
        <p:spPr>
          <a:xfrm>
            <a:off x="8353860" y="4967309"/>
            <a:ext cx="914396" cy="914396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rIns="0" anchor="ctr">
            <a:normAutofit/>
          </a:bodyPr>
          <a:lstStyle>
            <a:lvl1pPr marL="0" indent="0" algn="ctr"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48" name="Text Placeholder 7">
            <a:extLst>
              <a:ext uri="{FF2B5EF4-FFF2-40B4-BE49-F238E27FC236}">
                <a16:creationId xmlns:a16="http://schemas.microsoft.com/office/drawing/2014/main" id="{9FA2731A-D1B2-4144-8373-12B9313F9BFD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017411" y="5988389"/>
            <a:ext cx="1587295" cy="166199"/>
          </a:xfrm>
          <a:noFill/>
        </p:spPr>
        <p:txBody>
          <a:bodyPr wrap="square" lIns="0" tIns="0" rIns="0" bIns="0" anchor="ctr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100" b="1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49" name="Text Placeholder 7">
            <a:extLst>
              <a:ext uri="{FF2B5EF4-FFF2-40B4-BE49-F238E27FC236}">
                <a16:creationId xmlns:a16="http://schemas.microsoft.com/office/drawing/2014/main" id="{F61DF59D-6B27-4EC6-A151-0F9B99DC8051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017411" y="6158401"/>
            <a:ext cx="1587295" cy="166199"/>
          </a:xfrm>
          <a:noFill/>
        </p:spPr>
        <p:txBody>
          <a:bodyPr wrap="square" lIns="0" tIns="0" rIns="0" bIns="0" anchor="t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1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Description</a:t>
            </a:r>
          </a:p>
        </p:txBody>
      </p:sp>
    </p:spTree>
    <p:extLst>
      <p:ext uri="{BB962C8B-B14F-4D97-AF65-F5344CB8AC3E}">
        <p14:creationId xmlns:p14="http://schemas.microsoft.com/office/powerpoint/2010/main" val="10204621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ide patch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724AA86D-A811-42CE-8C83-8053DFC667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" y="0"/>
            <a:ext cx="8329286" cy="6858000"/>
          </a:xfrm>
          <a:custGeom>
            <a:avLst/>
            <a:gdLst>
              <a:gd name="connsiteX0" fmla="*/ 0 w 8329286"/>
              <a:gd name="connsiteY0" fmla="*/ 0 h 6858000"/>
              <a:gd name="connsiteX1" fmla="*/ 8329286 w 8329286"/>
              <a:gd name="connsiteY1" fmla="*/ 0 h 6858000"/>
              <a:gd name="connsiteX2" fmla="*/ 8329286 w 8329286"/>
              <a:gd name="connsiteY2" fmla="*/ 68183 h 6858000"/>
              <a:gd name="connsiteX3" fmla="*/ 3175958 w 8329286"/>
              <a:gd name="connsiteY3" fmla="*/ 6858000 h 6858000"/>
              <a:gd name="connsiteX4" fmla="*/ 0 w 8329286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29286" h="6858000">
                <a:moveTo>
                  <a:pt x="0" y="0"/>
                </a:moveTo>
                <a:lnTo>
                  <a:pt x="8329286" y="0"/>
                </a:lnTo>
                <a:lnTo>
                  <a:pt x="8329286" y="68183"/>
                </a:lnTo>
                <a:lnTo>
                  <a:pt x="317595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B42CCEE-B750-4EF9-BAE5-217844AE7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15F2E0-A9EE-4095-8DFC-C3BBA80FA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90600"/>
            <a:ext cx="10805160" cy="707886"/>
          </a:xfrm>
        </p:spPr>
        <p:txBody>
          <a:bodyPr lIns="91440" anchor="t">
            <a:normAutofit/>
          </a:bodyPr>
          <a:lstStyle>
            <a:lvl1pPr>
              <a:lnSpc>
                <a:spcPct val="100000"/>
              </a:lnSpc>
              <a:defRPr sz="4000" b="0"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E0693782-2388-4647-A185-3753739701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89314C5F-7D40-40CF-8951-9660A5ACE1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329286" cy="457200"/>
          </a:xfrm>
          <a:custGeom>
            <a:avLst/>
            <a:gdLst>
              <a:gd name="connsiteX0" fmla="*/ 0 w 8329286"/>
              <a:gd name="connsiteY0" fmla="*/ 0 h 457200"/>
              <a:gd name="connsiteX1" fmla="*/ 8329286 w 8329286"/>
              <a:gd name="connsiteY1" fmla="*/ 0 h 457200"/>
              <a:gd name="connsiteX2" fmla="*/ 7982281 w 8329286"/>
              <a:gd name="connsiteY2" fmla="*/ 457200 h 457200"/>
              <a:gd name="connsiteX3" fmla="*/ 0 w 8329286"/>
              <a:gd name="connsiteY3" fmla="*/ 45720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29286" h="457200">
                <a:moveTo>
                  <a:pt x="0" y="0"/>
                </a:moveTo>
                <a:lnTo>
                  <a:pt x="8329286" y="0"/>
                </a:lnTo>
                <a:lnTo>
                  <a:pt x="7982281" y="457200"/>
                </a:lnTo>
                <a:lnTo>
                  <a:pt x="0" y="457200"/>
                </a:lnTo>
                <a:close/>
              </a:path>
            </a:pathLst>
          </a:cu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00052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Caption Content_Blu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623EB06-2F79-4698-807D-96A58B4F1D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8329286" cy="6858000"/>
          </a:xfrm>
          <a:custGeom>
            <a:avLst/>
            <a:gdLst>
              <a:gd name="connsiteX0" fmla="*/ 0 w 8329286"/>
              <a:gd name="connsiteY0" fmla="*/ 0 h 6858000"/>
              <a:gd name="connsiteX1" fmla="*/ 8329286 w 8329286"/>
              <a:gd name="connsiteY1" fmla="*/ 0 h 6858000"/>
              <a:gd name="connsiteX2" fmla="*/ 3124200 w 8329286"/>
              <a:gd name="connsiteY2" fmla="*/ 6858000 h 6858000"/>
              <a:gd name="connsiteX3" fmla="*/ 0 w 832928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29286" h="6858000">
                <a:moveTo>
                  <a:pt x="0" y="0"/>
                </a:moveTo>
                <a:lnTo>
                  <a:pt x="8329286" y="0"/>
                </a:lnTo>
                <a:lnTo>
                  <a:pt x="31242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effectLst>
            <a:outerShdw blurRad="228600" dist="38100" algn="l" rotWithShape="0">
              <a:prstClr val="black">
                <a:alpha val="40000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Image</a:t>
            </a:r>
            <a:endParaRPr lang="en-GB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FF9E63E5-568A-4FA2-9851-E5BFA12B85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90600" y="609600"/>
            <a:ext cx="4648200" cy="6248400"/>
          </a:xfrm>
          <a:solidFill>
            <a:schemeClr val="bg1"/>
          </a:solidFill>
          <a:effectLst>
            <a:outerShdw blurRad="3556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57300" y="3962400"/>
            <a:ext cx="4114800" cy="1981200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4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57900" y="4114800"/>
            <a:ext cx="4876800" cy="1371602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id="{D6D785D2-DAEB-48F3-AB8A-2954F03ACD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 rot="16200000">
            <a:off x="381000" y="4840091"/>
            <a:ext cx="1219200" cy="225818"/>
          </a:xfrm>
          <a:solidFill>
            <a:schemeClr val="accent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  <p:sp>
        <p:nvSpPr>
          <p:cNvPr id="8" name="Text Placeholder 16">
            <a:extLst>
              <a:ext uri="{FF2B5EF4-FFF2-40B4-BE49-F238E27FC236}">
                <a16:creationId xmlns:a16="http://schemas.microsoft.com/office/drawing/2014/main" id="{BB42ECCE-195D-45F5-94EB-137CEFCFE9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 rot="16200000">
            <a:off x="5029200" y="4840092"/>
            <a:ext cx="1219200" cy="225818"/>
          </a:xfrm>
          <a:solidFill>
            <a:schemeClr val="accent2"/>
          </a:solidFill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9270573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Caption Content_Orang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623EB06-2F79-4698-807D-96A58B4F1D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8329286" cy="6858000"/>
          </a:xfrm>
          <a:custGeom>
            <a:avLst/>
            <a:gdLst>
              <a:gd name="connsiteX0" fmla="*/ 0 w 8329286"/>
              <a:gd name="connsiteY0" fmla="*/ 0 h 6858000"/>
              <a:gd name="connsiteX1" fmla="*/ 8329286 w 8329286"/>
              <a:gd name="connsiteY1" fmla="*/ 0 h 6858000"/>
              <a:gd name="connsiteX2" fmla="*/ 3124200 w 8329286"/>
              <a:gd name="connsiteY2" fmla="*/ 6858000 h 6858000"/>
              <a:gd name="connsiteX3" fmla="*/ 0 w 832928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29286" h="6858000">
                <a:moveTo>
                  <a:pt x="0" y="0"/>
                </a:moveTo>
                <a:lnTo>
                  <a:pt x="8329286" y="0"/>
                </a:lnTo>
                <a:lnTo>
                  <a:pt x="31242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effectLst>
            <a:outerShdw blurRad="228600" dist="38100" algn="l" rotWithShape="0">
              <a:prstClr val="black">
                <a:alpha val="40000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Image</a:t>
            </a:r>
            <a:endParaRPr lang="en-GB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FF9E63E5-568A-4FA2-9851-E5BFA12B85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90600" y="609600"/>
            <a:ext cx="4648200" cy="6248400"/>
          </a:xfrm>
          <a:solidFill>
            <a:schemeClr val="bg1"/>
          </a:solidFill>
          <a:effectLst>
            <a:outerShdw blurRad="3556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57300" y="3962400"/>
            <a:ext cx="4114800" cy="1981200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4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57900" y="4114800"/>
            <a:ext cx="4876800" cy="1371602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id="{D6D785D2-DAEB-48F3-AB8A-2954F03ACD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 rot="16200000">
            <a:off x="381000" y="4840091"/>
            <a:ext cx="1219200" cy="225818"/>
          </a:xfrm>
          <a:solidFill>
            <a:schemeClr val="accent5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  <p:sp>
        <p:nvSpPr>
          <p:cNvPr id="8" name="Text Placeholder 16">
            <a:extLst>
              <a:ext uri="{FF2B5EF4-FFF2-40B4-BE49-F238E27FC236}">
                <a16:creationId xmlns:a16="http://schemas.microsoft.com/office/drawing/2014/main" id="{BB42ECCE-195D-45F5-94EB-137CEFCFE9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 rot="16200000">
            <a:off x="5029200" y="4840092"/>
            <a:ext cx="1219200" cy="225818"/>
          </a:xfrm>
          <a:solidFill>
            <a:schemeClr val="accent5"/>
          </a:solidFill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570586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6">
            <a:extLst>
              <a:ext uri="{FF2B5EF4-FFF2-40B4-BE49-F238E27FC236}">
                <a16:creationId xmlns:a16="http://schemas.microsoft.com/office/drawing/2014/main" id="{7B86D83E-A097-4B71-82C6-197A18DD3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 rot="10800000" flipH="1" flipV="1">
            <a:off x="10104322" y="3587303"/>
            <a:ext cx="2087678" cy="3270696"/>
          </a:xfrm>
          <a:prstGeom prst="triangle">
            <a:avLst>
              <a:gd name="adj" fmla="val 100000"/>
            </a:avLst>
          </a:prstGeom>
          <a:solidFill>
            <a:schemeClr val="accent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id="{A2552DEC-1A1C-4055-B5AF-D7C796522F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85750" y="0"/>
            <a:ext cx="11620500" cy="6591300"/>
          </a:xfrm>
          <a:solidFill>
            <a:schemeClr val="accent1"/>
          </a:solidFill>
          <a:effectLst>
            <a:outerShdw blurRad="3556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2E942B-4297-4570-B120-E2ACA52D1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5850" y="2679192"/>
            <a:ext cx="9963150" cy="1499616"/>
          </a:xfrm>
          <a:noFill/>
        </p:spPr>
        <p:txBody>
          <a:bodyPr>
            <a:norm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8" name="Text Placeholder 16">
            <a:extLst>
              <a:ext uri="{FF2B5EF4-FFF2-40B4-BE49-F238E27FC236}">
                <a16:creationId xmlns:a16="http://schemas.microsoft.com/office/drawing/2014/main" id="{565D4960-2277-429C-B87B-0801453539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0" y="2679192"/>
            <a:ext cx="533400" cy="1499616"/>
          </a:xfrm>
          <a:solidFill>
            <a:schemeClr val="accent2"/>
          </a:solidFill>
          <a:effectLst>
            <a:outerShdw blurRad="3556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5752666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6">
            <a:extLst>
              <a:ext uri="{FF2B5EF4-FFF2-40B4-BE49-F238E27FC236}">
                <a16:creationId xmlns:a16="http://schemas.microsoft.com/office/drawing/2014/main" id="{7B86D83E-A097-4B71-82C6-197A18DD3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 rot="10800000" flipH="1" flipV="1">
            <a:off x="10104322" y="3587303"/>
            <a:ext cx="2087678" cy="3270696"/>
          </a:xfrm>
          <a:prstGeom prst="triangle">
            <a:avLst>
              <a:gd name="adj" fmla="val 100000"/>
            </a:avLst>
          </a:prstGeom>
          <a:solidFill>
            <a:schemeClr val="tx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id="{A2552DEC-1A1C-4055-B5AF-D7C796522F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85750" y="0"/>
            <a:ext cx="11620500" cy="6591300"/>
          </a:xfrm>
          <a:solidFill>
            <a:schemeClr val="accent2"/>
          </a:solidFill>
          <a:effectLst>
            <a:outerShdw blurRad="3556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2E942B-4297-4570-B120-E2ACA52D1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5850" y="2679192"/>
            <a:ext cx="9963150" cy="1499616"/>
          </a:xfrm>
          <a:noFill/>
        </p:spPr>
        <p:txBody>
          <a:bodyPr>
            <a:norm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8" name="Text Placeholder 16">
            <a:extLst>
              <a:ext uri="{FF2B5EF4-FFF2-40B4-BE49-F238E27FC236}">
                <a16:creationId xmlns:a16="http://schemas.microsoft.com/office/drawing/2014/main" id="{565D4960-2277-429C-B87B-0801453539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0" y="2679192"/>
            <a:ext cx="533400" cy="1499616"/>
          </a:xfrm>
          <a:solidFill>
            <a:schemeClr val="tx2"/>
          </a:solidFill>
          <a:effectLst>
            <a:outerShdw blurRad="3556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3172234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6">
            <a:extLst>
              <a:ext uri="{FF2B5EF4-FFF2-40B4-BE49-F238E27FC236}">
                <a16:creationId xmlns:a16="http://schemas.microsoft.com/office/drawing/2014/main" id="{7B86D83E-A097-4B71-82C6-197A18DD3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 rot="10800000" flipH="1" flipV="1">
            <a:off x="10104322" y="3587303"/>
            <a:ext cx="2087678" cy="3270696"/>
          </a:xfrm>
          <a:prstGeom prst="triangle">
            <a:avLst>
              <a:gd name="adj" fmla="val 100000"/>
            </a:avLst>
          </a:prstGeom>
          <a:solidFill>
            <a:schemeClr val="accent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id="{A2552DEC-1A1C-4055-B5AF-D7C796522F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85750" y="0"/>
            <a:ext cx="11620500" cy="6591300"/>
          </a:xfrm>
          <a:solidFill>
            <a:schemeClr val="accent5"/>
          </a:solidFill>
          <a:effectLst>
            <a:outerShdw blurRad="3556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2E942B-4297-4570-B120-E2ACA52D1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5850" y="2679192"/>
            <a:ext cx="9963150" cy="1499616"/>
          </a:xfrm>
          <a:noFill/>
        </p:spPr>
        <p:txBody>
          <a:bodyPr>
            <a:norm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8" name="Text Placeholder 16">
            <a:extLst>
              <a:ext uri="{FF2B5EF4-FFF2-40B4-BE49-F238E27FC236}">
                <a16:creationId xmlns:a16="http://schemas.microsoft.com/office/drawing/2014/main" id="{565D4960-2277-429C-B87B-0801453539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0" y="2679192"/>
            <a:ext cx="533400" cy="1499616"/>
          </a:xfrm>
          <a:solidFill>
            <a:schemeClr val="accent2"/>
          </a:solidFill>
          <a:effectLst>
            <a:outerShdw blurRad="3556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8610927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8">
            <a:extLst>
              <a:ext uri="{FF2B5EF4-FFF2-40B4-BE49-F238E27FC236}">
                <a16:creationId xmlns:a16="http://schemas.microsoft.com/office/drawing/2014/main" id="{489EE1C9-68AE-4BDD-B34C-9DE809C4DD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12191999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Insert Image</a:t>
            </a:r>
            <a:endParaRPr lang="en-GB" dirty="0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A222F077-B5D5-442D-BB60-47BE1094D1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0"/>
            <a:ext cx="12192000" cy="5723182"/>
          </a:xfrm>
          <a:custGeom>
            <a:avLst/>
            <a:gdLst>
              <a:gd name="connsiteX0" fmla="*/ 0 w 12192000"/>
              <a:gd name="connsiteY0" fmla="*/ 0 h 5723182"/>
              <a:gd name="connsiteX1" fmla="*/ 12192000 w 12192000"/>
              <a:gd name="connsiteY1" fmla="*/ 0 h 5723182"/>
              <a:gd name="connsiteX2" fmla="*/ 12192000 w 12192000"/>
              <a:gd name="connsiteY2" fmla="*/ 5378958 h 5723182"/>
              <a:gd name="connsiteX3" fmla="*/ 8243540 w 12192000"/>
              <a:gd name="connsiteY3" fmla="*/ 5378958 h 5723182"/>
              <a:gd name="connsiteX4" fmla="*/ 7982281 w 12192000"/>
              <a:gd name="connsiteY4" fmla="*/ 5723182 h 5723182"/>
              <a:gd name="connsiteX5" fmla="*/ 0 w 12192000"/>
              <a:gd name="connsiteY5" fmla="*/ 5723182 h 5723182"/>
              <a:gd name="connsiteX6" fmla="*/ 0 w 12192000"/>
              <a:gd name="connsiteY6" fmla="*/ 5378958 h 5723182"/>
              <a:gd name="connsiteX7" fmla="*/ 0 w 12192000"/>
              <a:gd name="connsiteY7" fmla="*/ 5265982 h 5723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5723182">
                <a:moveTo>
                  <a:pt x="0" y="0"/>
                </a:moveTo>
                <a:lnTo>
                  <a:pt x="12192000" y="0"/>
                </a:lnTo>
                <a:lnTo>
                  <a:pt x="12192000" y="5378958"/>
                </a:lnTo>
                <a:lnTo>
                  <a:pt x="8243540" y="5378958"/>
                </a:lnTo>
                <a:lnTo>
                  <a:pt x="7982281" y="5723182"/>
                </a:lnTo>
                <a:lnTo>
                  <a:pt x="0" y="5723182"/>
                </a:lnTo>
                <a:lnTo>
                  <a:pt x="0" y="5378958"/>
                </a:lnTo>
                <a:lnTo>
                  <a:pt x="0" y="5265982"/>
                </a:lnTo>
                <a:close/>
              </a:path>
            </a:pathLst>
          </a:custGeom>
          <a:solidFill>
            <a:schemeClr val="accent2">
              <a:alpha val="84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id="{9F89ADF8-2320-4EC3-98EA-5CB618A528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33400" y="0"/>
            <a:ext cx="6781800" cy="6324600"/>
          </a:xfrm>
          <a:solidFill>
            <a:schemeClr val="tx2"/>
          </a:solidFill>
          <a:effectLst>
            <a:outerShdw blurRad="3556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2E942B-4297-4570-B120-E2ACA52D1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6825" y="2265916"/>
            <a:ext cx="5314950" cy="3488998"/>
          </a:xfrm>
          <a:noFill/>
        </p:spPr>
        <p:txBody>
          <a:bodyPr anchor="b">
            <a:normAutofit/>
          </a:bodyPr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74D12B-58A6-47D1-9B2D-697AB265C8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253759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6E015B08-6C1F-4B1F-8038-D3C209BA0D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5378958"/>
            <a:ext cx="12191999" cy="1479041"/>
          </a:xfrm>
          <a:custGeom>
            <a:avLst/>
            <a:gdLst>
              <a:gd name="connsiteX0" fmla="*/ 8243540 w 12191999"/>
              <a:gd name="connsiteY0" fmla="*/ 0 h 1479041"/>
              <a:gd name="connsiteX1" fmla="*/ 12191999 w 12191999"/>
              <a:gd name="connsiteY1" fmla="*/ 0 h 1479041"/>
              <a:gd name="connsiteX2" fmla="*/ 12191999 w 12191999"/>
              <a:gd name="connsiteY2" fmla="*/ 1479041 h 1479041"/>
              <a:gd name="connsiteX3" fmla="*/ 0 w 12191999"/>
              <a:gd name="connsiteY3" fmla="*/ 1479041 h 1479041"/>
              <a:gd name="connsiteX4" fmla="*/ 0 w 12191999"/>
              <a:gd name="connsiteY4" fmla="*/ 344224 h 1479041"/>
              <a:gd name="connsiteX5" fmla="*/ 7982281 w 12191999"/>
              <a:gd name="connsiteY5" fmla="*/ 344224 h 1479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1999" h="1479041">
                <a:moveTo>
                  <a:pt x="8243540" y="0"/>
                </a:moveTo>
                <a:lnTo>
                  <a:pt x="12191999" y="0"/>
                </a:lnTo>
                <a:lnTo>
                  <a:pt x="12191999" y="1479041"/>
                </a:lnTo>
                <a:lnTo>
                  <a:pt x="0" y="1479041"/>
                </a:lnTo>
                <a:lnTo>
                  <a:pt x="0" y="344224"/>
                </a:lnTo>
                <a:lnTo>
                  <a:pt x="7982281" y="344224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Insert Image</a:t>
            </a:r>
            <a:endParaRPr lang="en-GB" dirty="0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A222F077-B5D5-442D-BB60-47BE1094D1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0"/>
            <a:ext cx="12192000" cy="5723182"/>
          </a:xfrm>
          <a:custGeom>
            <a:avLst/>
            <a:gdLst>
              <a:gd name="connsiteX0" fmla="*/ 0 w 12192000"/>
              <a:gd name="connsiteY0" fmla="*/ 0 h 5723182"/>
              <a:gd name="connsiteX1" fmla="*/ 12192000 w 12192000"/>
              <a:gd name="connsiteY1" fmla="*/ 0 h 5723182"/>
              <a:gd name="connsiteX2" fmla="*/ 12192000 w 12192000"/>
              <a:gd name="connsiteY2" fmla="*/ 5378958 h 5723182"/>
              <a:gd name="connsiteX3" fmla="*/ 8243540 w 12192000"/>
              <a:gd name="connsiteY3" fmla="*/ 5378958 h 5723182"/>
              <a:gd name="connsiteX4" fmla="*/ 7982281 w 12192000"/>
              <a:gd name="connsiteY4" fmla="*/ 5723182 h 5723182"/>
              <a:gd name="connsiteX5" fmla="*/ 0 w 12192000"/>
              <a:gd name="connsiteY5" fmla="*/ 5723182 h 5723182"/>
              <a:gd name="connsiteX6" fmla="*/ 0 w 12192000"/>
              <a:gd name="connsiteY6" fmla="*/ 5378958 h 5723182"/>
              <a:gd name="connsiteX7" fmla="*/ 0 w 12192000"/>
              <a:gd name="connsiteY7" fmla="*/ 5265982 h 5723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5723182">
                <a:moveTo>
                  <a:pt x="0" y="0"/>
                </a:moveTo>
                <a:lnTo>
                  <a:pt x="12192000" y="0"/>
                </a:lnTo>
                <a:lnTo>
                  <a:pt x="12192000" y="5378958"/>
                </a:lnTo>
                <a:lnTo>
                  <a:pt x="8243540" y="5378958"/>
                </a:lnTo>
                <a:lnTo>
                  <a:pt x="7982281" y="5723182"/>
                </a:lnTo>
                <a:lnTo>
                  <a:pt x="0" y="5723182"/>
                </a:lnTo>
                <a:lnTo>
                  <a:pt x="0" y="5378958"/>
                </a:lnTo>
                <a:lnTo>
                  <a:pt x="0" y="5265982"/>
                </a:lnTo>
                <a:close/>
              </a:path>
            </a:pathLst>
          </a:custGeom>
          <a:solidFill>
            <a:schemeClr val="accent2"/>
          </a:solidFill>
          <a:effectLst>
            <a:outerShdw blurRad="152400" dist="38100" dir="2700000" algn="tl" rotWithShape="0">
              <a:prstClr val="black">
                <a:alpha val="66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2E942B-4297-4570-B120-E2ACA52D1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1049" y="990600"/>
            <a:ext cx="9144000" cy="2590800"/>
          </a:xfrm>
          <a:noFill/>
        </p:spPr>
        <p:txBody>
          <a:bodyPr anchor="t">
            <a:normAutofit/>
          </a:bodyPr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9" name="Text Placeholder 16">
            <a:extLst>
              <a:ext uri="{FF2B5EF4-FFF2-40B4-BE49-F238E27FC236}">
                <a16:creationId xmlns:a16="http://schemas.microsoft.com/office/drawing/2014/main" id="{4E78EDD8-13BF-4551-BD7B-C04131A68B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0" y="633984"/>
            <a:ext cx="304800" cy="1499616"/>
          </a:xfrm>
          <a:solidFill>
            <a:schemeClr val="bg1"/>
          </a:solidFill>
          <a:effectLst/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973FC1AA-8591-43A1-9962-1599E1A8AB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354822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6E015B08-6C1F-4B1F-8038-D3C209BA0D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5378958"/>
            <a:ext cx="12191999" cy="1479041"/>
          </a:xfrm>
          <a:custGeom>
            <a:avLst/>
            <a:gdLst>
              <a:gd name="connsiteX0" fmla="*/ 8243540 w 12191999"/>
              <a:gd name="connsiteY0" fmla="*/ 0 h 1479041"/>
              <a:gd name="connsiteX1" fmla="*/ 12191999 w 12191999"/>
              <a:gd name="connsiteY1" fmla="*/ 0 h 1479041"/>
              <a:gd name="connsiteX2" fmla="*/ 12191999 w 12191999"/>
              <a:gd name="connsiteY2" fmla="*/ 1479041 h 1479041"/>
              <a:gd name="connsiteX3" fmla="*/ 0 w 12191999"/>
              <a:gd name="connsiteY3" fmla="*/ 1479041 h 1479041"/>
              <a:gd name="connsiteX4" fmla="*/ 0 w 12191999"/>
              <a:gd name="connsiteY4" fmla="*/ 344224 h 1479041"/>
              <a:gd name="connsiteX5" fmla="*/ 7982281 w 12191999"/>
              <a:gd name="connsiteY5" fmla="*/ 344224 h 1479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1999" h="1479041">
                <a:moveTo>
                  <a:pt x="8243540" y="0"/>
                </a:moveTo>
                <a:lnTo>
                  <a:pt x="12191999" y="0"/>
                </a:lnTo>
                <a:lnTo>
                  <a:pt x="12191999" y="1479041"/>
                </a:lnTo>
                <a:lnTo>
                  <a:pt x="0" y="1479041"/>
                </a:lnTo>
                <a:lnTo>
                  <a:pt x="0" y="344224"/>
                </a:lnTo>
                <a:lnTo>
                  <a:pt x="7982281" y="344224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Insert Image</a:t>
            </a:r>
            <a:endParaRPr lang="en-GB" dirty="0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A222F077-B5D5-442D-BB60-47BE1094D1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0"/>
            <a:ext cx="12192000" cy="5723182"/>
          </a:xfrm>
          <a:custGeom>
            <a:avLst/>
            <a:gdLst>
              <a:gd name="connsiteX0" fmla="*/ 0 w 12192000"/>
              <a:gd name="connsiteY0" fmla="*/ 0 h 5723182"/>
              <a:gd name="connsiteX1" fmla="*/ 12192000 w 12192000"/>
              <a:gd name="connsiteY1" fmla="*/ 0 h 5723182"/>
              <a:gd name="connsiteX2" fmla="*/ 12192000 w 12192000"/>
              <a:gd name="connsiteY2" fmla="*/ 5378958 h 5723182"/>
              <a:gd name="connsiteX3" fmla="*/ 8243540 w 12192000"/>
              <a:gd name="connsiteY3" fmla="*/ 5378958 h 5723182"/>
              <a:gd name="connsiteX4" fmla="*/ 7982281 w 12192000"/>
              <a:gd name="connsiteY4" fmla="*/ 5723182 h 5723182"/>
              <a:gd name="connsiteX5" fmla="*/ 0 w 12192000"/>
              <a:gd name="connsiteY5" fmla="*/ 5723182 h 5723182"/>
              <a:gd name="connsiteX6" fmla="*/ 0 w 12192000"/>
              <a:gd name="connsiteY6" fmla="*/ 5378958 h 5723182"/>
              <a:gd name="connsiteX7" fmla="*/ 0 w 12192000"/>
              <a:gd name="connsiteY7" fmla="*/ 5265982 h 5723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5723182">
                <a:moveTo>
                  <a:pt x="0" y="0"/>
                </a:moveTo>
                <a:lnTo>
                  <a:pt x="12192000" y="0"/>
                </a:lnTo>
                <a:lnTo>
                  <a:pt x="12192000" y="5378958"/>
                </a:lnTo>
                <a:lnTo>
                  <a:pt x="8243540" y="5378958"/>
                </a:lnTo>
                <a:lnTo>
                  <a:pt x="7982281" y="5723182"/>
                </a:lnTo>
                <a:lnTo>
                  <a:pt x="0" y="5723182"/>
                </a:lnTo>
                <a:lnTo>
                  <a:pt x="0" y="5378958"/>
                </a:lnTo>
                <a:lnTo>
                  <a:pt x="0" y="5265982"/>
                </a:lnTo>
                <a:close/>
              </a:path>
            </a:pathLst>
          </a:custGeom>
          <a:solidFill>
            <a:schemeClr val="accent1"/>
          </a:solidFill>
          <a:effectLst>
            <a:outerShdw blurRad="152400" dist="38100" dir="2700000" algn="tl" rotWithShape="0">
              <a:prstClr val="black">
                <a:alpha val="66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2E942B-4297-4570-B120-E2ACA52D1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1049" y="990600"/>
            <a:ext cx="9144000" cy="2590800"/>
          </a:xfrm>
          <a:noFill/>
        </p:spPr>
        <p:txBody>
          <a:bodyPr anchor="t">
            <a:normAutofit/>
          </a:bodyPr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9" name="Text Placeholder 16">
            <a:extLst>
              <a:ext uri="{FF2B5EF4-FFF2-40B4-BE49-F238E27FC236}">
                <a16:creationId xmlns:a16="http://schemas.microsoft.com/office/drawing/2014/main" id="{4E78EDD8-13BF-4551-BD7B-C04131A68B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0" y="633984"/>
            <a:ext cx="304800" cy="1499616"/>
          </a:xfrm>
          <a:solidFill>
            <a:schemeClr val="bg1"/>
          </a:solidFill>
          <a:effectLst/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7160B2D8-3756-4781-A8DD-692C3F8959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11070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itle Slide_DeepYellow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018BFA80-A3BB-4316-BD6E-3E5F6B4D89C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Image</a:t>
            </a:r>
            <a:endParaRPr lang="en-GB" dirty="0"/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id="{8F962CE0-5C0C-48F3-A07B-34E33D6704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 rot="10800000">
            <a:off x="2057400" y="466725"/>
            <a:ext cx="703341" cy="1101901"/>
          </a:xfrm>
          <a:prstGeom prst="triangle">
            <a:avLst>
              <a:gd name="adj" fmla="val 100000"/>
            </a:avLst>
          </a:prstGeom>
          <a:solidFill>
            <a:schemeClr val="accent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id="{654457EF-8A97-4FCA-9870-5095D09BF8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 rot="10800000" flipH="1" flipV="1">
            <a:off x="9067800" y="4648200"/>
            <a:ext cx="1143000" cy="1790700"/>
          </a:xfrm>
          <a:prstGeom prst="triangle">
            <a:avLst>
              <a:gd name="adj" fmla="val 100000"/>
            </a:avLst>
          </a:prstGeom>
          <a:solidFill>
            <a:schemeClr val="accent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  <p:sp>
        <p:nvSpPr>
          <p:cNvPr id="10" name="Text Placeholder 16">
            <a:extLst>
              <a:ext uri="{FF2B5EF4-FFF2-40B4-BE49-F238E27FC236}">
                <a16:creationId xmlns:a16="http://schemas.microsoft.com/office/drawing/2014/main" id="{0CC06030-90E1-4B3F-AFDF-369354FBFE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190750" y="609600"/>
            <a:ext cx="7810500" cy="5638800"/>
          </a:xfrm>
          <a:solidFill>
            <a:schemeClr val="accent1">
              <a:lumMod val="75000"/>
              <a:alpha val="92000"/>
            </a:schemeClr>
          </a:solidFill>
          <a:effectLst/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163809" y="1905000"/>
            <a:ext cx="5864382" cy="2275238"/>
          </a:xfrm>
        </p:spPr>
        <p:txBody>
          <a:bodyPr anchor="t">
            <a:normAutofit/>
          </a:bodyPr>
          <a:lstStyle>
            <a:lvl1pPr algn="ctr">
              <a:defRPr lang="en-US" sz="5000" kern="1200" cap="all" spc="1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59707" y="4297679"/>
            <a:ext cx="4072586" cy="1463040"/>
          </a:xfrm>
        </p:spPr>
        <p:txBody>
          <a:bodyPr lIns="91440" rIns="91440"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3201102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6E015B08-6C1F-4B1F-8038-D3C209BA0D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5378958"/>
            <a:ext cx="12191999" cy="1479041"/>
          </a:xfrm>
          <a:custGeom>
            <a:avLst/>
            <a:gdLst>
              <a:gd name="connsiteX0" fmla="*/ 8243540 w 12191999"/>
              <a:gd name="connsiteY0" fmla="*/ 0 h 1479041"/>
              <a:gd name="connsiteX1" fmla="*/ 12191999 w 12191999"/>
              <a:gd name="connsiteY1" fmla="*/ 0 h 1479041"/>
              <a:gd name="connsiteX2" fmla="*/ 12191999 w 12191999"/>
              <a:gd name="connsiteY2" fmla="*/ 1479041 h 1479041"/>
              <a:gd name="connsiteX3" fmla="*/ 0 w 12191999"/>
              <a:gd name="connsiteY3" fmla="*/ 1479041 h 1479041"/>
              <a:gd name="connsiteX4" fmla="*/ 0 w 12191999"/>
              <a:gd name="connsiteY4" fmla="*/ 344224 h 1479041"/>
              <a:gd name="connsiteX5" fmla="*/ 7982281 w 12191999"/>
              <a:gd name="connsiteY5" fmla="*/ 344224 h 1479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1999" h="1479041">
                <a:moveTo>
                  <a:pt x="8243540" y="0"/>
                </a:moveTo>
                <a:lnTo>
                  <a:pt x="12191999" y="0"/>
                </a:lnTo>
                <a:lnTo>
                  <a:pt x="12191999" y="1479041"/>
                </a:lnTo>
                <a:lnTo>
                  <a:pt x="0" y="1479041"/>
                </a:lnTo>
                <a:lnTo>
                  <a:pt x="0" y="344224"/>
                </a:lnTo>
                <a:lnTo>
                  <a:pt x="7982281" y="344224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Insert Image</a:t>
            </a:r>
            <a:endParaRPr lang="en-GB" dirty="0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A222F077-B5D5-442D-BB60-47BE1094D1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0"/>
            <a:ext cx="12192000" cy="5723182"/>
          </a:xfrm>
          <a:custGeom>
            <a:avLst/>
            <a:gdLst>
              <a:gd name="connsiteX0" fmla="*/ 0 w 12192000"/>
              <a:gd name="connsiteY0" fmla="*/ 0 h 5723182"/>
              <a:gd name="connsiteX1" fmla="*/ 12192000 w 12192000"/>
              <a:gd name="connsiteY1" fmla="*/ 0 h 5723182"/>
              <a:gd name="connsiteX2" fmla="*/ 12192000 w 12192000"/>
              <a:gd name="connsiteY2" fmla="*/ 5378958 h 5723182"/>
              <a:gd name="connsiteX3" fmla="*/ 8243540 w 12192000"/>
              <a:gd name="connsiteY3" fmla="*/ 5378958 h 5723182"/>
              <a:gd name="connsiteX4" fmla="*/ 7982281 w 12192000"/>
              <a:gd name="connsiteY4" fmla="*/ 5723182 h 5723182"/>
              <a:gd name="connsiteX5" fmla="*/ 0 w 12192000"/>
              <a:gd name="connsiteY5" fmla="*/ 5723182 h 5723182"/>
              <a:gd name="connsiteX6" fmla="*/ 0 w 12192000"/>
              <a:gd name="connsiteY6" fmla="*/ 5378958 h 5723182"/>
              <a:gd name="connsiteX7" fmla="*/ 0 w 12192000"/>
              <a:gd name="connsiteY7" fmla="*/ 5265982 h 5723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5723182">
                <a:moveTo>
                  <a:pt x="0" y="0"/>
                </a:moveTo>
                <a:lnTo>
                  <a:pt x="12192000" y="0"/>
                </a:lnTo>
                <a:lnTo>
                  <a:pt x="12192000" y="5378958"/>
                </a:lnTo>
                <a:lnTo>
                  <a:pt x="8243540" y="5378958"/>
                </a:lnTo>
                <a:lnTo>
                  <a:pt x="7982281" y="5723182"/>
                </a:lnTo>
                <a:lnTo>
                  <a:pt x="0" y="5723182"/>
                </a:lnTo>
                <a:lnTo>
                  <a:pt x="0" y="5378958"/>
                </a:lnTo>
                <a:lnTo>
                  <a:pt x="0" y="5265982"/>
                </a:lnTo>
                <a:close/>
              </a:path>
            </a:pathLst>
          </a:custGeom>
          <a:solidFill>
            <a:schemeClr val="accent5"/>
          </a:solidFill>
          <a:effectLst>
            <a:outerShdw blurRad="152400" dist="38100" dir="2700000" algn="tl" rotWithShape="0">
              <a:prstClr val="black">
                <a:alpha val="66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2E942B-4297-4570-B120-E2ACA52D1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1049" y="990600"/>
            <a:ext cx="9144000" cy="2590800"/>
          </a:xfrm>
          <a:noFill/>
        </p:spPr>
        <p:txBody>
          <a:bodyPr anchor="t">
            <a:normAutofit/>
          </a:bodyPr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9" name="Text Placeholder 16">
            <a:extLst>
              <a:ext uri="{FF2B5EF4-FFF2-40B4-BE49-F238E27FC236}">
                <a16:creationId xmlns:a16="http://schemas.microsoft.com/office/drawing/2014/main" id="{4E78EDD8-13BF-4551-BD7B-C04131A68B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0" y="633984"/>
            <a:ext cx="304800" cy="1499616"/>
          </a:xfrm>
          <a:solidFill>
            <a:schemeClr val="bg1"/>
          </a:solidFill>
          <a:effectLst/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9EEDA9EB-20CE-4EA1-9720-40FBEB4561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/>
          </a:solidFill>
          <a:ln>
            <a:solidFill>
              <a:schemeClr val="accent5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6365092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6E015B08-6C1F-4B1F-8038-D3C209BA0D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5378958"/>
            <a:ext cx="12191999" cy="1479041"/>
          </a:xfrm>
          <a:custGeom>
            <a:avLst/>
            <a:gdLst>
              <a:gd name="connsiteX0" fmla="*/ 8243540 w 12191999"/>
              <a:gd name="connsiteY0" fmla="*/ 0 h 1479041"/>
              <a:gd name="connsiteX1" fmla="*/ 12191999 w 12191999"/>
              <a:gd name="connsiteY1" fmla="*/ 0 h 1479041"/>
              <a:gd name="connsiteX2" fmla="*/ 12191999 w 12191999"/>
              <a:gd name="connsiteY2" fmla="*/ 1479041 h 1479041"/>
              <a:gd name="connsiteX3" fmla="*/ 0 w 12191999"/>
              <a:gd name="connsiteY3" fmla="*/ 1479041 h 1479041"/>
              <a:gd name="connsiteX4" fmla="*/ 0 w 12191999"/>
              <a:gd name="connsiteY4" fmla="*/ 344224 h 1479041"/>
              <a:gd name="connsiteX5" fmla="*/ 7982281 w 12191999"/>
              <a:gd name="connsiteY5" fmla="*/ 344224 h 1479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1999" h="1479041">
                <a:moveTo>
                  <a:pt x="8243540" y="0"/>
                </a:moveTo>
                <a:lnTo>
                  <a:pt x="12191999" y="0"/>
                </a:lnTo>
                <a:lnTo>
                  <a:pt x="12191999" y="1479041"/>
                </a:lnTo>
                <a:lnTo>
                  <a:pt x="0" y="1479041"/>
                </a:lnTo>
                <a:lnTo>
                  <a:pt x="0" y="344224"/>
                </a:lnTo>
                <a:lnTo>
                  <a:pt x="7982281" y="344224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Insert Image</a:t>
            </a:r>
            <a:endParaRPr lang="en-GB" dirty="0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A222F077-B5D5-442D-BB60-47BE1094D1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0"/>
            <a:ext cx="12192000" cy="5723182"/>
          </a:xfrm>
          <a:custGeom>
            <a:avLst/>
            <a:gdLst>
              <a:gd name="connsiteX0" fmla="*/ 0 w 12192000"/>
              <a:gd name="connsiteY0" fmla="*/ 0 h 5723182"/>
              <a:gd name="connsiteX1" fmla="*/ 12192000 w 12192000"/>
              <a:gd name="connsiteY1" fmla="*/ 0 h 5723182"/>
              <a:gd name="connsiteX2" fmla="*/ 12192000 w 12192000"/>
              <a:gd name="connsiteY2" fmla="*/ 5378958 h 5723182"/>
              <a:gd name="connsiteX3" fmla="*/ 8243540 w 12192000"/>
              <a:gd name="connsiteY3" fmla="*/ 5378958 h 5723182"/>
              <a:gd name="connsiteX4" fmla="*/ 7982281 w 12192000"/>
              <a:gd name="connsiteY4" fmla="*/ 5723182 h 5723182"/>
              <a:gd name="connsiteX5" fmla="*/ 0 w 12192000"/>
              <a:gd name="connsiteY5" fmla="*/ 5723182 h 5723182"/>
              <a:gd name="connsiteX6" fmla="*/ 0 w 12192000"/>
              <a:gd name="connsiteY6" fmla="*/ 5378958 h 5723182"/>
              <a:gd name="connsiteX7" fmla="*/ 0 w 12192000"/>
              <a:gd name="connsiteY7" fmla="*/ 5265982 h 5723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5723182">
                <a:moveTo>
                  <a:pt x="0" y="0"/>
                </a:moveTo>
                <a:lnTo>
                  <a:pt x="12192000" y="0"/>
                </a:lnTo>
                <a:lnTo>
                  <a:pt x="12192000" y="5378958"/>
                </a:lnTo>
                <a:lnTo>
                  <a:pt x="8243540" y="5378958"/>
                </a:lnTo>
                <a:lnTo>
                  <a:pt x="7982281" y="5723182"/>
                </a:lnTo>
                <a:lnTo>
                  <a:pt x="0" y="5723182"/>
                </a:lnTo>
                <a:lnTo>
                  <a:pt x="0" y="5378958"/>
                </a:lnTo>
                <a:lnTo>
                  <a:pt x="0" y="5265982"/>
                </a:lnTo>
                <a:close/>
              </a:path>
            </a:pathLst>
          </a:custGeom>
          <a:solidFill>
            <a:schemeClr val="accent6"/>
          </a:solidFill>
          <a:effectLst>
            <a:outerShdw blurRad="152400" dist="38100" dir="2700000" algn="tl" rotWithShape="0">
              <a:prstClr val="black">
                <a:alpha val="66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2E942B-4297-4570-B120-E2ACA52D1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1049" y="990600"/>
            <a:ext cx="9144000" cy="2590800"/>
          </a:xfrm>
          <a:noFill/>
        </p:spPr>
        <p:txBody>
          <a:bodyPr anchor="t">
            <a:normAutofit/>
          </a:bodyPr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9" name="Text Placeholder 16">
            <a:extLst>
              <a:ext uri="{FF2B5EF4-FFF2-40B4-BE49-F238E27FC236}">
                <a16:creationId xmlns:a16="http://schemas.microsoft.com/office/drawing/2014/main" id="{4E78EDD8-13BF-4551-BD7B-C04131A68B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0" y="633984"/>
            <a:ext cx="304800" cy="1499616"/>
          </a:xfrm>
          <a:solidFill>
            <a:schemeClr val="bg1"/>
          </a:solidFill>
          <a:effectLst/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80033509-FE6E-46FC-85C8-B777FBA2F1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389156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-Thank you 1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ext Placeholder 52">
            <a:extLst>
              <a:ext uri="{FF2B5EF4-FFF2-40B4-BE49-F238E27FC236}">
                <a16:creationId xmlns:a16="http://schemas.microsoft.com/office/drawing/2014/main" id="{4016877F-9863-4CBC-B4AF-D4764DBA67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81099" y="457200"/>
            <a:ext cx="8128343" cy="6248400"/>
          </a:xfrm>
          <a:custGeom>
            <a:avLst/>
            <a:gdLst>
              <a:gd name="connsiteX0" fmla="*/ 0 w 8128343"/>
              <a:gd name="connsiteY0" fmla="*/ 0 h 6248400"/>
              <a:gd name="connsiteX1" fmla="*/ 8128343 w 8128343"/>
              <a:gd name="connsiteY1" fmla="*/ 0 h 6248400"/>
              <a:gd name="connsiteX2" fmla="*/ 8128343 w 8128343"/>
              <a:gd name="connsiteY2" fmla="*/ 3258609 h 6248400"/>
              <a:gd name="connsiteX3" fmla="*/ 5858354 w 8128343"/>
              <a:gd name="connsiteY3" fmla="*/ 6248400 h 6248400"/>
              <a:gd name="connsiteX4" fmla="*/ 0 w 8128343"/>
              <a:gd name="connsiteY4" fmla="*/ 6248400 h 624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28343" h="6248400">
                <a:moveTo>
                  <a:pt x="0" y="0"/>
                </a:moveTo>
                <a:lnTo>
                  <a:pt x="8128343" y="0"/>
                </a:lnTo>
                <a:lnTo>
                  <a:pt x="8128343" y="3258609"/>
                </a:lnTo>
                <a:lnTo>
                  <a:pt x="5858354" y="6248400"/>
                </a:lnTo>
                <a:lnTo>
                  <a:pt x="0" y="62484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buNone/>
              <a:defRPr lang="en-GB" sz="1800" dirty="0">
                <a:solidFill>
                  <a:schemeClr val="lt1">
                    <a:alpha val="0"/>
                  </a:schemeClr>
                </a:solidFill>
              </a:defRPr>
            </a:lvl1pPr>
          </a:lstStyle>
          <a:p>
            <a:pPr marL="0" lvl="0" algn="ctr"/>
            <a:r>
              <a:rPr lang="en-US" noProof="0"/>
              <a:t>I</a:t>
            </a:r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9070D0C4-1F90-4B84-B84E-8285FA0A01B0}"/>
              </a:ext>
            </a:extLst>
          </p:cNvPr>
          <p:cNvSpPr/>
          <p:nvPr userDrawn="1"/>
        </p:nvSpPr>
        <p:spPr>
          <a:xfrm rot="2232448">
            <a:off x="9455741" y="-926244"/>
            <a:ext cx="131438" cy="8710488"/>
          </a:xfrm>
          <a:custGeom>
            <a:avLst/>
            <a:gdLst>
              <a:gd name="connsiteX0" fmla="*/ 0 w 131438"/>
              <a:gd name="connsiteY0" fmla="*/ 99793 h 8710488"/>
              <a:gd name="connsiteX1" fmla="*/ 131438 w 131438"/>
              <a:gd name="connsiteY1" fmla="*/ 0 h 8710488"/>
              <a:gd name="connsiteX2" fmla="*/ 131438 w 131438"/>
              <a:gd name="connsiteY2" fmla="*/ 8610694 h 8710488"/>
              <a:gd name="connsiteX3" fmla="*/ 0 w 131438"/>
              <a:gd name="connsiteY3" fmla="*/ 8710488 h 8710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438" h="8710488">
                <a:moveTo>
                  <a:pt x="0" y="99793"/>
                </a:moveTo>
                <a:lnTo>
                  <a:pt x="131438" y="0"/>
                </a:lnTo>
                <a:lnTo>
                  <a:pt x="131438" y="8610694"/>
                </a:lnTo>
                <a:lnTo>
                  <a:pt x="0" y="871048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B8546525-A0E6-4238-93BC-5D43C93A45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232448">
            <a:off x="9332817" y="-941780"/>
            <a:ext cx="172357" cy="8741560"/>
          </a:xfrm>
          <a:custGeom>
            <a:avLst/>
            <a:gdLst>
              <a:gd name="connsiteX0" fmla="*/ 172357 w 172357"/>
              <a:gd name="connsiteY0" fmla="*/ 0 h 8741560"/>
              <a:gd name="connsiteX1" fmla="*/ 172357 w 172357"/>
              <a:gd name="connsiteY1" fmla="*/ 8610698 h 8741560"/>
              <a:gd name="connsiteX2" fmla="*/ 0 w 172357"/>
              <a:gd name="connsiteY2" fmla="*/ 8741560 h 8741560"/>
              <a:gd name="connsiteX3" fmla="*/ 0 w 172357"/>
              <a:gd name="connsiteY3" fmla="*/ 130862 h 8741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2357" h="8741560">
                <a:moveTo>
                  <a:pt x="172357" y="0"/>
                </a:moveTo>
                <a:lnTo>
                  <a:pt x="172357" y="8610698"/>
                </a:lnTo>
                <a:lnTo>
                  <a:pt x="0" y="8741560"/>
                </a:lnTo>
                <a:lnTo>
                  <a:pt x="0" y="13086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914400"/>
            <a:endParaRPr lang="en-US" noProof="0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FF9E63E5-568A-4FA2-9851-E5BFA12B85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90599" y="304800"/>
            <a:ext cx="8128343" cy="6248400"/>
          </a:xfr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noProof="0"/>
              <a:t>I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378135" y="1219200"/>
            <a:ext cx="7232465" cy="903638"/>
          </a:xfrm>
        </p:spPr>
        <p:txBody>
          <a:bodyPr anchor="t">
            <a:normAutofit/>
          </a:bodyPr>
          <a:lstStyle>
            <a:lvl1pPr algn="l">
              <a:defRPr lang="en-US" sz="5000" kern="1200" cap="all" spc="100" baseline="0" dirty="0">
                <a:solidFill>
                  <a:srgbClr val="2C2E5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THANK yOU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905A207-2310-4F94-86E5-13B4CCC359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 flipV="1">
            <a:off x="1562101" y="-114299"/>
            <a:ext cx="304797" cy="533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914400"/>
            <a:endParaRPr lang="en-US" noProof="0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018BFA80-A3BB-4316-BD6E-3E5F6B4D89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013448" y="34960"/>
            <a:ext cx="5178552" cy="6823040"/>
          </a:xfrm>
          <a:custGeom>
            <a:avLst/>
            <a:gdLst>
              <a:gd name="connsiteX0" fmla="*/ 5178552 w 5178552"/>
              <a:gd name="connsiteY0" fmla="*/ 0 h 6823040"/>
              <a:gd name="connsiteX1" fmla="*/ 5178552 w 5178552"/>
              <a:gd name="connsiteY1" fmla="*/ 6823040 h 6823040"/>
              <a:gd name="connsiteX2" fmla="*/ 1752601 w 5178552"/>
              <a:gd name="connsiteY2" fmla="*/ 6823040 h 6823040"/>
              <a:gd name="connsiteX3" fmla="*/ 0 w 5178552"/>
              <a:gd name="connsiteY3" fmla="*/ 6823040 h 6823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8552" h="6823040">
                <a:moveTo>
                  <a:pt x="5178552" y="0"/>
                </a:moveTo>
                <a:lnTo>
                  <a:pt x="5178552" y="6823040"/>
                </a:lnTo>
                <a:lnTo>
                  <a:pt x="1752601" y="6823040"/>
                </a:lnTo>
                <a:lnTo>
                  <a:pt x="0" y="682304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noProof="0" dirty="0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39325193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-Thank you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32EC3EF4-A2D5-4058-977A-74A37AC365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02525 h 6858000"/>
              <a:gd name="connsiteX3" fmla="*/ 8273508 w 12192000"/>
              <a:gd name="connsiteY3" fmla="*/ 6858000 h 6858000"/>
              <a:gd name="connsiteX4" fmla="*/ 0 w 12192000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02525"/>
                </a:lnTo>
                <a:lnTo>
                  <a:pt x="8273508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effectLst>
            <a:outerShdw blurRad="1651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Image</a:t>
            </a:r>
            <a:endParaRPr lang="en-GB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id="{4E7C74DD-4244-46B7-8336-30F7151DB2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 rot="10800000" flipH="1" flipV="1">
            <a:off x="8074536" y="3124200"/>
            <a:ext cx="2087678" cy="3270696"/>
          </a:xfrm>
          <a:prstGeom prst="triangle">
            <a:avLst>
              <a:gd name="adj" fmla="val 100000"/>
            </a:avLst>
          </a:prstGeom>
          <a:solidFill>
            <a:schemeClr val="accent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9DC663CF-0C67-4619-B40E-7832C4DA1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190750" y="609600"/>
            <a:ext cx="7810500" cy="5638800"/>
          </a:xfrm>
          <a:custGeom>
            <a:avLst/>
            <a:gdLst>
              <a:gd name="connsiteX0" fmla="*/ 0 w 7810500"/>
              <a:gd name="connsiteY0" fmla="*/ 0 h 5638800"/>
              <a:gd name="connsiteX1" fmla="*/ 7810500 w 7810500"/>
              <a:gd name="connsiteY1" fmla="*/ 0 h 5638800"/>
              <a:gd name="connsiteX2" fmla="*/ 7810500 w 7810500"/>
              <a:gd name="connsiteY2" fmla="*/ 3151512 h 5638800"/>
              <a:gd name="connsiteX3" fmla="*/ 6252438 w 7810500"/>
              <a:gd name="connsiteY3" fmla="*/ 5638800 h 5638800"/>
              <a:gd name="connsiteX4" fmla="*/ 0 w 7810500"/>
              <a:gd name="connsiteY4" fmla="*/ 5638800 h 563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10500" h="5638800">
                <a:moveTo>
                  <a:pt x="0" y="0"/>
                </a:moveTo>
                <a:lnTo>
                  <a:pt x="7810500" y="0"/>
                </a:lnTo>
                <a:lnTo>
                  <a:pt x="7810500" y="3151512"/>
                </a:lnTo>
                <a:lnTo>
                  <a:pt x="6252438" y="5638800"/>
                </a:lnTo>
                <a:lnTo>
                  <a:pt x="0" y="5638800"/>
                </a:lnTo>
                <a:close/>
              </a:path>
            </a:pathLst>
          </a:custGeom>
          <a:solidFill>
            <a:schemeClr val="accent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>
            <a:lvl1pPr marL="0" indent="0" algn="ctr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63809" y="1905000"/>
            <a:ext cx="5864382" cy="2275238"/>
          </a:xfrm>
        </p:spPr>
        <p:txBody>
          <a:bodyPr anchor="ctr">
            <a:normAutofit/>
          </a:bodyPr>
          <a:lstStyle>
            <a:lvl1pPr algn="ctr">
              <a:defRPr lang="en-US" sz="5000" kern="1200" cap="all" spc="1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THANK </a:t>
            </a:r>
            <a:r>
              <a:rPr lang="en-US" dirty="0" err="1"/>
              <a:t>yOU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220322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-Thank you 3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018BFA80-A3BB-4316-BD6E-3E5F6B4D89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Image</a:t>
            </a:r>
            <a:endParaRPr lang="en-GB" dirty="0"/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id="{8F962CE0-5C0C-48F3-A07B-34E33D6704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 rot="10800000">
            <a:off x="2057400" y="466725"/>
            <a:ext cx="703341" cy="1101901"/>
          </a:xfrm>
          <a:prstGeom prst="triangle">
            <a:avLst>
              <a:gd name="adj" fmla="val 100000"/>
            </a:avLst>
          </a:prstGeom>
          <a:solidFill>
            <a:schemeClr val="accent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id="{654457EF-8A97-4FCA-9870-5095D09BF8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 rot="10800000" flipH="1" flipV="1">
            <a:off x="9067800" y="4648200"/>
            <a:ext cx="1143000" cy="1790700"/>
          </a:xfrm>
          <a:prstGeom prst="triangle">
            <a:avLst>
              <a:gd name="adj" fmla="val 100000"/>
            </a:avLst>
          </a:prstGeom>
          <a:solidFill>
            <a:schemeClr val="accent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  <p:sp>
        <p:nvSpPr>
          <p:cNvPr id="10" name="Text Placeholder 16">
            <a:extLst>
              <a:ext uri="{FF2B5EF4-FFF2-40B4-BE49-F238E27FC236}">
                <a16:creationId xmlns:a16="http://schemas.microsoft.com/office/drawing/2014/main" id="{0CC06030-90E1-4B3F-AFDF-369354FBFE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190750" y="609600"/>
            <a:ext cx="7810500" cy="5638800"/>
          </a:xfrm>
          <a:solidFill>
            <a:schemeClr val="accent1">
              <a:lumMod val="75000"/>
              <a:alpha val="92000"/>
            </a:schemeClr>
          </a:solidFill>
          <a:effectLst/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63809" y="1905000"/>
            <a:ext cx="5864382" cy="2275238"/>
          </a:xfrm>
        </p:spPr>
        <p:txBody>
          <a:bodyPr anchor="ctr">
            <a:normAutofit/>
          </a:bodyPr>
          <a:lstStyle>
            <a:lvl1pPr algn="ctr">
              <a:defRPr lang="en-US" sz="5000" kern="1200" cap="all" spc="1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THANK </a:t>
            </a:r>
            <a:r>
              <a:rPr lang="en-US" dirty="0" err="1"/>
              <a:t>yOU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348575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-Thank you 4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FC033E0E-968F-40A8-BE78-354499D7F9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 rot="19594102" flipH="1">
            <a:off x="584131" y="-142449"/>
            <a:ext cx="1218268" cy="6177109"/>
          </a:xfrm>
          <a:custGeom>
            <a:avLst/>
            <a:gdLst>
              <a:gd name="connsiteX0" fmla="*/ 1114975 w 1218268"/>
              <a:gd name="connsiteY0" fmla="*/ 1688918 h 6177109"/>
              <a:gd name="connsiteX1" fmla="*/ 1114975 w 1218268"/>
              <a:gd name="connsiteY1" fmla="*/ 5441035 h 6177109"/>
              <a:gd name="connsiteX2" fmla="*/ 1218268 w 1218268"/>
              <a:gd name="connsiteY2" fmla="*/ 5372844 h 6177109"/>
              <a:gd name="connsiteX3" fmla="*/ 1218268 w 1218268"/>
              <a:gd name="connsiteY3" fmla="*/ 1845382 h 6177109"/>
              <a:gd name="connsiteX4" fmla="*/ 675740 w 1218268"/>
              <a:gd name="connsiteY4" fmla="*/ 1023583 h 6177109"/>
              <a:gd name="connsiteX5" fmla="*/ 675740 w 1218268"/>
              <a:gd name="connsiteY5" fmla="*/ 5731005 h 6177109"/>
              <a:gd name="connsiteX6" fmla="*/ 951275 w 1218268"/>
              <a:gd name="connsiteY6" fmla="*/ 5549105 h 6177109"/>
              <a:gd name="connsiteX7" fmla="*/ 951275 w 1218268"/>
              <a:gd name="connsiteY7" fmla="*/ 1440952 h 6177109"/>
              <a:gd name="connsiteX8" fmla="*/ 0 w 1218268"/>
              <a:gd name="connsiteY8" fmla="*/ 0 h 6177109"/>
              <a:gd name="connsiteX9" fmla="*/ 0 w 1218268"/>
              <a:gd name="connsiteY9" fmla="*/ 6177109 h 6177109"/>
              <a:gd name="connsiteX10" fmla="*/ 485620 w 1218268"/>
              <a:gd name="connsiteY10" fmla="*/ 5856517 h 6177109"/>
              <a:gd name="connsiteX11" fmla="*/ 485620 w 1218268"/>
              <a:gd name="connsiteY11" fmla="*/ 735597 h 6177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8268" h="6177109">
                <a:moveTo>
                  <a:pt x="1114975" y="1688918"/>
                </a:moveTo>
                <a:lnTo>
                  <a:pt x="1114975" y="5441035"/>
                </a:lnTo>
                <a:lnTo>
                  <a:pt x="1218268" y="5372844"/>
                </a:lnTo>
                <a:lnTo>
                  <a:pt x="1218268" y="1845382"/>
                </a:lnTo>
                <a:close/>
                <a:moveTo>
                  <a:pt x="675740" y="1023583"/>
                </a:moveTo>
                <a:lnTo>
                  <a:pt x="675740" y="5731005"/>
                </a:lnTo>
                <a:lnTo>
                  <a:pt x="951275" y="5549105"/>
                </a:lnTo>
                <a:lnTo>
                  <a:pt x="951275" y="1440952"/>
                </a:lnTo>
                <a:close/>
                <a:moveTo>
                  <a:pt x="0" y="0"/>
                </a:moveTo>
                <a:lnTo>
                  <a:pt x="0" y="6177109"/>
                </a:lnTo>
                <a:lnTo>
                  <a:pt x="485620" y="5856517"/>
                </a:lnTo>
                <a:lnTo>
                  <a:pt x="485620" y="735597"/>
                </a:lnTo>
                <a:close/>
              </a:path>
            </a:pathLst>
          </a:custGeom>
          <a:solidFill>
            <a:schemeClr val="bg1"/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B9454D95-B362-4CB6-B706-EB2022A334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124200" y="0"/>
            <a:ext cx="9067800" cy="6858000"/>
          </a:xfrm>
          <a:custGeom>
            <a:avLst/>
            <a:gdLst>
              <a:gd name="connsiteX0" fmla="*/ 5205086 w 9067800"/>
              <a:gd name="connsiteY0" fmla="*/ 0 h 6858000"/>
              <a:gd name="connsiteX1" fmla="*/ 6957685 w 9067800"/>
              <a:gd name="connsiteY1" fmla="*/ 0 h 6858000"/>
              <a:gd name="connsiteX2" fmla="*/ 9067800 w 9067800"/>
              <a:gd name="connsiteY2" fmla="*/ 0 h 6858000"/>
              <a:gd name="connsiteX3" fmla="*/ 9067800 w 9067800"/>
              <a:gd name="connsiteY3" fmla="*/ 6827058 h 6858000"/>
              <a:gd name="connsiteX4" fmla="*/ 9044315 w 9067800"/>
              <a:gd name="connsiteY4" fmla="*/ 6858000 h 6858000"/>
              <a:gd name="connsiteX5" fmla="*/ 7291715 w 9067800"/>
              <a:gd name="connsiteY5" fmla="*/ 6858000 h 6858000"/>
              <a:gd name="connsiteX6" fmla="*/ 1752601 w 9067800"/>
              <a:gd name="connsiteY6" fmla="*/ 6858000 h 6858000"/>
              <a:gd name="connsiteX7" fmla="*/ 0 w 90678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067800" h="6858000">
                <a:moveTo>
                  <a:pt x="5205086" y="0"/>
                </a:moveTo>
                <a:lnTo>
                  <a:pt x="6957685" y="0"/>
                </a:lnTo>
                <a:lnTo>
                  <a:pt x="9067800" y="0"/>
                </a:lnTo>
                <a:lnTo>
                  <a:pt x="9067800" y="6827058"/>
                </a:lnTo>
                <a:lnTo>
                  <a:pt x="9044315" y="6858000"/>
                </a:lnTo>
                <a:lnTo>
                  <a:pt x="7291715" y="6858000"/>
                </a:lnTo>
                <a:lnTo>
                  <a:pt x="175260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Image</a:t>
            </a:r>
            <a:endParaRPr lang="en-GB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FF9E63E5-568A-4FA2-9851-E5BFA12B85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33400" y="266700"/>
            <a:ext cx="5105400" cy="6324600"/>
          </a:xfrm>
          <a:solidFill>
            <a:schemeClr val="bg1"/>
          </a:solidFill>
          <a:effectLst>
            <a:outerShdw blurRad="3556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33450" y="762000"/>
            <a:ext cx="4381500" cy="3429000"/>
          </a:xfrm>
        </p:spPr>
        <p:txBody>
          <a:bodyPr anchor="ctr">
            <a:normAutofit/>
          </a:bodyPr>
          <a:lstStyle>
            <a:lvl1pPr algn="ctr">
              <a:defRPr sz="5000" spc="200" baseline="0"/>
            </a:lvl1pPr>
          </a:lstStyle>
          <a:p>
            <a:r>
              <a:rPr lang="en-US" dirty="0"/>
              <a:t>THANK </a:t>
            </a:r>
            <a:r>
              <a:rPr lang="en-US" dirty="0" err="1"/>
              <a:t>yOU</a:t>
            </a:r>
            <a:endParaRPr lang="en-US" dirty="0"/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id="{D6D785D2-DAEB-48F3-AB8A-2954F03ACD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 rot="10800000" flipV="1">
            <a:off x="314325" y="4953000"/>
            <a:ext cx="1143000" cy="1790700"/>
          </a:xfrm>
          <a:prstGeom prst="triangle">
            <a:avLst>
              <a:gd name="adj" fmla="val 100000"/>
            </a:avLst>
          </a:prstGeom>
          <a:solidFill>
            <a:schemeClr val="accent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44803482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-Thank you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623EB06-2F79-4698-807D-96A58B4F1D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8329286" cy="6858000"/>
          </a:xfrm>
          <a:custGeom>
            <a:avLst/>
            <a:gdLst>
              <a:gd name="connsiteX0" fmla="*/ 0 w 8329286"/>
              <a:gd name="connsiteY0" fmla="*/ 0 h 6858000"/>
              <a:gd name="connsiteX1" fmla="*/ 8329286 w 8329286"/>
              <a:gd name="connsiteY1" fmla="*/ 0 h 6858000"/>
              <a:gd name="connsiteX2" fmla="*/ 3124200 w 8329286"/>
              <a:gd name="connsiteY2" fmla="*/ 6858000 h 6858000"/>
              <a:gd name="connsiteX3" fmla="*/ 0 w 832928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29286" h="6858000">
                <a:moveTo>
                  <a:pt x="0" y="0"/>
                </a:moveTo>
                <a:lnTo>
                  <a:pt x="8329286" y="0"/>
                </a:lnTo>
                <a:lnTo>
                  <a:pt x="31242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effectLst>
            <a:outerShdw blurRad="228600" dist="38100" algn="l" rotWithShape="0">
              <a:prstClr val="black">
                <a:alpha val="40000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Image</a:t>
            </a:r>
            <a:endParaRPr lang="en-GB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FF9E63E5-568A-4FA2-9851-E5BFA12B85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90600" y="609600"/>
            <a:ext cx="4648200" cy="5638800"/>
          </a:xfrm>
          <a:solidFill>
            <a:schemeClr val="bg1"/>
          </a:solidFill>
          <a:effectLst>
            <a:outerShdw blurRad="3556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257300" y="1447800"/>
            <a:ext cx="4114800" cy="3962400"/>
          </a:xfrm>
        </p:spPr>
        <p:txBody>
          <a:bodyPr anchor="ctr">
            <a:normAutofit/>
          </a:bodyPr>
          <a:lstStyle>
            <a:lvl1pPr algn="ctr">
              <a:defRPr sz="5000" spc="200" baseline="0"/>
            </a:lvl1pPr>
          </a:lstStyle>
          <a:p>
            <a:r>
              <a:rPr lang="en-US" dirty="0"/>
              <a:t>THANK </a:t>
            </a:r>
            <a:r>
              <a:rPr lang="en-US" dirty="0" err="1"/>
              <a:t>yOU</a:t>
            </a:r>
            <a:endParaRPr lang="en-US" dirty="0"/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id="{D6D785D2-DAEB-48F3-AB8A-2954F03ACD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05100" y="409575"/>
            <a:ext cx="1219200" cy="400050"/>
          </a:xfrm>
          <a:solidFill>
            <a:schemeClr val="accent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  <p:sp>
        <p:nvSpPr>
          <p:cNvPr id="8" name="Text Placeholder 16">
            <a:extLst>
              <a:ext uri="{FF2B5EF4-FFF2-40B4-BE49-F238E27FC236}">
                <a16:creationId xmlns:a16="http://schemas.microsoft.com/office/drawing/2014/main" id="{BB42ECCE-195D-45F5-94EB-137CEFCFE9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705100" y="6076950"/>
            <a:ext cx="1219200" cy="400050"/>
          </a:xfrm>
          <a:solidFill>
            <a:schemeClr val="accent2"/>
          </a:solidFill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255390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FC033E0E-968F-40A8-BE78-354499D7F9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 rot="19594102" flipH="1">
            <a:off x="584131" y="-142449"/>
            <a:ext cx="1218268" cy="6177109"/>
          </a:xfrm>
          <a:custGeom>
            <a:avLst/>
            <a:gdLst>
              <a:gd name="connsiteX0" fmla="*/ 1114975 w 1218268"/>
              <a:gd name="connsiteY0" fmla="*/ 1688918 h 6177109"/>
              <a:gd name="connsiteX1" fmla="*/ 1114975 w 1218268"/>
              <a:gd name="connsiteY1" fmla="*/ 5441035 h 6177109"/>
              <a:gd name="connsiteX2" fmla="*/ 1218268 w 1218268"/>
              <a:gd name="connsiteY2" fmla="*/ 5372844 h 6177109"/>
              <a:gd name="connsiteX3" fmla="*/ 1218268 w 1218268"/>
              <a:gd name="connsiteY3" fmla="*/ 1845382 h 6177109"/>
              <a:gd name="connsiteX4" fmla="*/ 675740 w 1218268"/>
              <a:gd name="connsiteY4" fmla="*/ 1023583 h 6177109"/>
              <a:gd name="connsiteX5" fmla="*/ 675740 w 1218268"/>
              <a:gd name="connsiteY5" fmla="*/ 5731005 h 6177109"/>
              <a:gd name="connsiteX6" fmla="*/ 951275 w 1218268"/>
              <a:gd name="connsiteY6" fmla="*/ 5549105 h 6177109"/>
              <a:gd name="connsiteX7" fmla="*/ 951275 w 1218268"/>
              <a:gd name="connsiteY7" fmla="*/ 1440952 h 6177109"/>
              <a:gd name="connsiteX8" fmla="*/ 0 w 1218268"/>
              <a:gd name="connsiteY8" fmla="*/ 0 h 6177109"/>
              <a:gd name="connsiteX9" fmla="*/ 0 w 1218268"/>
              <a:gd name="connsiteY9" fmla="*/ 6177109 h 6177109"/>
              <a:gd name="connsiteX10" fmla="*/ 485620 w 1218268"/>
              <a:gd name="connsiteY10" fmla="*/ 5856517 h 6177109"/>
              <a:gd name="connsiteX11" fmla="*/ 485620 w 1218268"/>
              <a:gd name="connsiteY11" fmla="*/ 735597 h 6177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8268" h="6177109">
                <a:moveTo>
                  <a:pt x="1114975" y="1688918"/>
                </a:moveTo>
                <a:lnTo>
                  <a:pt x="1114975" y="5441035"/>
                </a:lnTo>
                <a:lnTo>
                  <a:pt x="1218268" y="5372844"/>
                </a:lnTo>
                <a:lnTo>
                  <a:pt x="1218268" y="1845382"/>
                </a:lnTo>
                <a:close/>
                <a:moveTo>
                  <a:pt x="675740" y="1023583"/>
                </a:moveTo>
                <a:lnTo>
                  <a:pt x="675740" y="5731005"/>
                </a:lnTo>
                <a:lnTo>
                  <a:pt x="951275" y="5549105"/>
                </a:lnTo>
                <a:lnTo>
                  <a:pt x="951275" y="1440952"/>
                </a:lnTo>
                <a:close/>
                <a:moveTo>
                  <a:pt x="0" y="0"/>
                </a:moveTo>
                <a:lnTo>
                  <a:pt x="0" y="6177109"/>
                </a:lnTo>
                <a:lnTo>
                  <a:pt x="485620" y="5856517"/>
                </a:lnTo>
                <a:lnTo>
                  <a:pt x="485620" y="735597"/>
                </a:lnTo>
                <a:close/>
              </a:path>
            </a:pathLst>
          </a:custGeom>
          <a:solidFill>
            <a:schemeClr val="bg1"/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B9454D95-B362-4CB6-B706-EB2022A334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124200" y="0"/>
            <a:ext cx="9067800" cy="6858000"/>
          </a:xfrm>
          <a:custGeom>
            <a:avLst/>
            <a:gdLst>
              <a:gd name="connsiteX0" fmla="*/ 5205086 w 9067800"/>
              <a:gd name="connsiteY0" fmla="*/ 0 h 6858000"/>
              <a:gd name="connsiteX1" fmla="*/ 6957685 w 9067800"/>
              <a:gd name="connsiteY1" fmla="*/ 0 h 6858000"/>
              <a:gd name="connsiteX2" fmla="*/ 9067800 w 9067800"/>
              <a:gd name="connsiteY2" fmla="*/ 0 h 6858000"/>
              <a:gd name="connsiteX3" fmla="*/ 9067800 w 9067800"/>
              <a:gd name="connsiteY3" fmla="*/ 6827058 h 6858000"/>
              <a:gd name="connsiteX4" fmla="*/ 9044315 w 9067800"/>
              <a:gd name="connsiteY4" fmla="*/ 6858000 h 6858000"/>
              <a:gd name="connsiteX5" fmla="*/ 7291715 w 9067800"/>
              <a:gd name="connsiteY5" fmla="*/ 6858000 h 6858000"/>
              <a:gd name="connsiteX6" fmla="*/ 1752601 w 9067800"/>
              <a:gd name="connsiteY6" fmla="*/ 6858000 h 6858000"/>
              <a:gd name="connsiteX7" fmla="*/ 0 w 90678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067800" h="6858000">
                <a:moveTo>
                  <a:pt x="5205086" y="0"/>
                </a:moveTo>
                <a:lnTo>
                  <a:pt x="6957685" y="0"/>
                </a:lnTo>
                <a:lnTo>
                  <a:pt x="9067800" y="0"/>
                </a:lnTo>
                <a:lnTo>
                  <a:pt x="9067800" y="6827058"/>
                </a:lnTo>
                <a:lnTo>
                  <a:pt x="9044315" y="6858000"/>
                </a:lnTo>
                <a:lnTo>
                  <a:pt x="7291715" y="6858000"/>
                </a:lnTo>
                <a:lnTo>
                  <a:pt x="175260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Image</a:t>
            </a:r>
            <a:endParaRPr lang="en-GB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FF9E63E5-568A-4FA2-9851-E5BFA12B85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33400" y="266700"/>
            <a:ext cx="5105400" cy="6324600"/>
          </a:xfrm>
          <a:solidFill>
            <a:schemeClr val="bg1"/>
          </a:solidFill>
          <a:effectLst>
            <a:outerShdw blurRad="3556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33450" y="762000"/>
            <a:ext cx="4381500" cy="3429000"/>
          </a:xfrm>
        </p:spPr>
        <p:txBody>
          <a:bodyPr anchor="ctr">
            <a:normAutofit/>
          </a:bodyPr>
          <a:lstStyle>
            <a:lvl1pPr algn="ct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33450" y="4343400"/>
            <a:ext cx="4381500" cy="1355732"/>
          </a:xfrm>
        </p:spPr>
        <p:txBody>
          <a:bodyPr lIns="91440" rIns="91440"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id="{D6D785D2-DAEB-48F3-AB8A-2954F03ACD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 rot="10800000" flipV="1">
            <a:off x="314325" y="4953000"/>
            <a:ext cx="1143000" cy="1790700"/>
          </a:xfrm>
          <a:prstGeom prst="triangle">
            <a:avLst>
              <a:gd name="adj" fmla="val 100000"/>
            </a:avLst>
          </a:prstGeom>
          <a:solidFill>
            <a:schemeClr val="accent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49922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623EB06-2F79-4698-807D-96A58B4F1D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8329286" cy="6858000"/>
          </a:xfrm>
          <a:custGeom>
            <a:avLst/>
            <a:gdLst>
              <a:gd name="connsiteX0" fmla="*/ 0 w 8329286"/>
              <a:gd name="connsiteY0" fmla="*/ 0 h 6858000"/>
              <a:gd name="connsiteX1" fmla="*/ 8329286 w 8329286"/>
              <a:gd name="connsiteY1" fmla="*/ 0 h 6858000"/>
              <a:gd name="connsiteX2" fmla="*/ 3124200 w 8329286"/>
              <a:gd name="connsiteY2" fmla="*/ 6858000 h 6858000"/>
              <a:gd name="connsiteX3" fmla="*/ 0 w 832928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29286" h="6858000">
                <a:moveTo>
                  <a:pt x="0" y="0"/>
                </a:moveTo>
                <a:lnTo>
                  <a:pt x="8329286" y="0"/>
                </a:lnTo>
                <a:lnTo>
                  <a:pt x="31242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effectLst>
            <a:outerShdw blurRad="228600" dist="38100" algn="l" rotWithShape="0">
              <a:prstClr val="black">
                <a:alpha val="40000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Image</a:t>
            </a:r>
            <a:endParaRPr lang="en-GB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FF9E63E5-568A-4FA2-9851-E5BFA12B85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90600" y="609600"/>
            <a:ext cx="4648200" cy="5638800"/>
          </a:xfrm>
          <a:solidFill>
            <a:schemeClr val="bg1"/>
          </a:solidFill>
          <a:effectLst>
            <a:outerShdw blurRad="3556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57300" y="1447800"/>
            <a:ext cx="4114800" cy="3962400"/>
          </a:xfrm>
        </p:spPr>
        <p:txBody>
          <a:bodyPr anchor="ctr">
            <a:normAutofit/>
          </a:bodyPr>
          <a:lstStyle>
            <a:lvl1pPr algn="ct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57900" y="4495801"/>
            <a:ext cx="4876800" cy="60960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id="{D6D785D2-DAEB-48F3-AB8A-2954F03ACD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05100" y="409575"/>
            <a:ext cx="1219200" cy="400050"/>
          </a:xfrm>
          <a:solidFill>
            <a:schemeClr val="accent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  <p:sp>
        <p:nvSpPr>
          <p:cNvPr id="8" name="Text Placeholder 16">
            <a:extLst>
              <a:ext uri="{FF2B5EF4-FFF2-40B4-BE49-F238E27FC236}">
                <a16:creationId xmlns:a16="http://schemas.microsoft.com/office/drawing/2014/main" id="{BB42ECCE-195D-45F5-94EB-137CEFCFE9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705100" y="6076950"/>
            <a:ext cx="1219200" cy="400050"/>
          </a:xfrm>
          <a:solidFill>
            <a:schemeClr val="accent2"/>
          </a:solidFill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013183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B42CCEE-B750-4EF9-BAE5-217844AE7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15F2E0-A9EE-4095-8DFC-C3BBA80FA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90600"/>
            <a:ext cx="10805160" cy="1447800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4000" b="0"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5FB90DC-1879-4B22-883B-7444D1A858E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8640" y="2667000"/>
            <a:ext cx="10288693" cy="3660648"/>
          </a:xfrm>
        </p:spPr>
        <p:txBody>
          <a:bodyPr lIns="91440" rIns="9144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B1F422E5-0916-42D9-AC79-50E4FC133F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8329286" cy="457200"/>
          </a:xfrm>
          <a:custGeom>
            <a:avLst/>
            <a:gdLst>
              <a:gd name="connsiteX0" fmla="*/ 0 w 8329286"/>
              <a:gd name="connsiteY0" fmla="*/ 0 h 457200"/>
              <a:gd name="connsiteX1" fmla="*/ 8329286 w 8329286"/>
              <a:gd name="connsiteY1" fmla="*/ 0 h 457200"/>
              <a:gd name="connsiteX2" fmla="*/ 7982281 w 8329286"/>
              <a:gd name="connsiteY2" fmla="*/ 457200 h 457200"/>
              <a:gd name="connsiteX3" fmla="*/ 0 w 8329286"/>
              <a:gd name="connsiteY3" fmla="*/ 45720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29286" h="457200">
                <a:moveTo>
                  <a:pt x="0" y="0"/>
                </a:moveTo>
                <a:lnTo>
                  <a:pt x="8329286" y="0"/>
                </a:lnTo>
                <a:lnTo>
                  <a:pt x="7982281" y="457200"/>
                </a:lnTo>
                <a:lnTo>
                  <a:pt x="0" y="457200"/>
                </a:lnTo>
                <a:close/>
              </a:path>
            </a:pathLst>
          </a:custGeom>
          <a:solidFill>
            <a:schemeClr val="bg1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0621E917-505B-493E-99EE-2E57CB3327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924664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orient="horz" pos="72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Emphasis-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B42CCEE-B750-4EF9-BAE5-217844AE7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15F2E0-A9EE-4095-8DFC-C3BBA80FA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90600"/>
            <a:ext cx="10805160" cy="707886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4000" b="0"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5FB90DC-1879-4B22-883B-7444D1A858E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8640" y="2667000"/>
            <a:ext cx="10288693" cy="3660648"/>
          </a:xfrm>
        </p:spPr>
        <p:txBody>
          <a:bodyPr lIns="91440" rIns="9144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B1F422E5-0916-42D9-AC79-50E4FC133F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8329286" cy="457200"/>
          </a:xfrm>
          <a:custGeom>
            <a:avLst/>
            <a:gdLst>
              <a:gd name="connsiteX0" fmla="*/ 0 w 8329286"/>
              <a:gd name="connsiteY0" fmla="*/ 0 h 457200"/>
              <a:gd name="connsiteX1" fmla="*/ 8329286 w 8329286"/>
              <a:gd name="connsiteY1" fmla="*/ 0 h 457200"/>
              <a:gd name="connsiteX2" fmla="*/ 7982281 w 8329286"/>
              <a:gd name="connsiteY2" fmla="*/ 457200 h 457200"/>
              <a:gd name="connsiteX3" fmla="*/ 0 w 8329286"/>
              <a:gd name="connsiteY3" fmla="*/ 45720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29286" h="457200">
                <a:moveTo>
                  <a:pt x="0" y="0"/>
                </a:moveTo>
                <a:lnTo>
                  <a:pt x="8329286" y="0"/>
                </a:lnTo>
                <a:lnTo>
                  <a:pt x="7982281" y="457200"/>
                </a:lnTo>
                <a:lnTo>
                  <a:pt x="0" y="457200"/>
                </a:lnTo>
                <a:close/>
              </a:path>
            </a:pathLst>
          </a:custGeom>
          <a:solidFill>
            <a:schemeClr val="bg1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D8DAD49-E192-4934-8CF1-25E9CA66F76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-1" y="1676400"/>
            <a:ext cx="10837333" cy="424732"/>
          </a:xfrm>
          <a:solidFill>
            <a:schemeClr val="accent1"/>
          </a:solidFill>
        </p:spPr>
        <p:txBody>
          <a:bodyPr wrap="square" lIns="640080" rIns="91440">
            <a:sp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Add additional text 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08E95652-9528-4150-8049-C40C3BB1BB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059476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48640" y="548640"/>
            <a:ext cx="11106150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8640" y="2103120"/>
            <a:ext cx="11106150" cy="422148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49386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5" r:id="rId1"/>
    <p:sldLayoutId id="2147483959" r:id="rId2"/>
    <p:sldLayoutId id="2147483961" r:id="rId3"/>
    <p:sldLayoutId id="2147483962" r:id="rId4"/>
    <p:sldLayoutId id="2147483964" r:id="rId5"/>
    <p:sldLayoutId id="2147483958" r:id="rId6"/>
    <p:sldLayoutId id="2147483963" r:id="rId7"/>
    <p:sldLayoutId id="2147483957" r:id="rId8"/>
    <p:sldLayoutId id="2147483965" r:id="rId9"/>
    <p:sldLayoutId id="2147483966" r:id="rId10"/>
    <p:sldLayoutId id="2147483996" r:id="rId11"/>
    <p:sldLayoutId id="2147483997" r:id="rId12"/>
    <p:sldLayoutId id="2147483998" r:id="rId13"/>
    <p:sldLayoutId id="2147483999" r:id="rId14"/>
    <p:sldLayoutId id="2147484000" r:id="rId15"/>
    <p:sldLayoutId id="2147484001" r:id="rId16"/>
    <p:sldLayoutId id="2147484007" r:id="rId17"/>
    <p:sldLayoutId id="2147483967" r:id="rId18"/>
    <p:sldLayoutId id="2147483968" r:id="rId19"/>
    <p:sldLayoutId id="2147483987" r:id="rId20"/>
    <p:sldLayoutId id="2147483969" r:id="rId21"/>
    <p:sldLayoutId id="2147483970" r:id="rId22"/>
    <p:sldLayoutId id="2147483971" r:id="rId23"/>
    <p:sldLayoutId id="2147483972" r:id="rId24"/>
    <p:sldLayoutId id="2147483973" r:id="rId25"/>
    <p:sldLayoutId id="2147483978" r:id="rId26"/>
    <p:sldLayoutId id="2147483974" r:id="rId27"/>
    <p:sldLayoutId id="2147483975" r:id="rId28"/>
    <p:sldLayoutId id="2147483976" r:id="rId29"/>
    <p:sldLayoutId id="2147483977" r:id="rId30"/>
    <p:sldLayoutId id="2147483988" r:id="rId31"/>
    <p:sldLayoutId id="2147483989" r:id="rId32"/>
    <p:sldLayoutId id="2147483990" r:id="rId33"/>
    <p:sldLayoutId id="2147483991" r:id="rId34"/>
    <p:sldLayoutId id="2147483992" r:id="rId35"/>
    <p:sldLayoutId id="2147483993" r:id="rId36"/>
    <p:sldLayoutId id="2147483995" r:id="rId37"/>
    <p:sldLayoutId id="2147484002" r:id="rId38"/>
    <p:sldLayoutId id="2147484003" r:id="rId39"/>
    <p:sldLayoutId id="2147484004" r:id="rId40"/>
    <p:sldLayoutId id="2147483994" r:id="rId41"/>
    <p:sldLayoutId id="2147484005" r:id="rId42"/>
    <p:sldLayoutId id="2147484006" r:id="rId43"/>
    <p:sldLayoutId id="2147483979" r:id="rId44"/>
    <p:sldLayoutId id="2147483980" r:id="rId45"/>
    <p:sldLayoutId id="2147483981" r:id="rId46"/>
    <p:sldLayoutId id="2147483982" r:id="rId47"/>
    <p:sldLayoutId id="2147483983" r:id="rId48"/>
    <p:sldLayoutId id="2147483984" r:id="rId49"/>
    <p:sldLayoutId id="2147483985" r:id="rId50"/>
    <p:sldLayoutId id="2147483986" r:id="rId51"/>
    <p:sldLayoutId id="2147484008" r:id="rId52"/>
    <p:sldLayoutId id="2147484009" r:id="rId53"/>
    <p:sldLayoutId id="2147484010" r:id="rId54"/>
    <p:sldLayoutId id="2147484011" r:id="rId55"/>
    <p:sldLayoutId id="2147484012" r:id="rId5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2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336" userDrawn="1">
          <p15:clr>
            <a:srgbClr val="F26B43"/>
          </p15:clr>
        </p15:guide>
        <p15:guide id="4" orient="horz" pos="336" userDrawn="1">
          <p15:clr>
            <a:srgbClr val="F26B43"/>
          </p15:clr>
        </p15:guide>
        <p15:guide id="5" pos="7344" userDrawn="1">
          <p15:clr>
            <a:srgbClr val="F26B43"/>
          </p15:clr>
        </p15:guide>
        <p15:guide id="6" orient="horz" pos="398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13" Type="http://schemas.openxmlformats.org/officeDocument/2006/relationships/customXml" Target="../ink/ink3.xml"/><Relationship Id="rId18" Type="http://schemas.openxmlformats.org/officeDocument/2006/relationships/image" Target="../media/image18.png"/><Relationship Id="rId3" Type="http://schemas.openxmlformats.org/officeDocument/2006/relationships/image" Target="../media/image11.png"/><Relationship Id="rId21" Type="http://schemas.openxmlformats.org/officeDocument/2006/relationships/image" Target="../media/image21.svg"/><Relationship Id="rId12" Type="http://schemas.openxmlformats.org/officeDocument/2006/relationships/image" Target="../media/image16.png"/><Relationship Id="rId17" Type="http://schemas.openxmlformats.org/officeDocument/2006/relationships/image" Target="../media/image14.sv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13.pn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35.xml"/><Relationship Id="rId11" Type="http://schemas.openxmlformats.org/officeDocument/2006/relationships/customXml" Target="../ink/ink2.xml"/><Relationship Id="rId5" Type="http://schemas.openxmlformats.org/officeDocument/2006/relationships/customXml" Target="../ink/ink1.xml"/><Relationship Id="rId15" Type="http://schemas.openxmlformats.org/officeDocument/2006/relationships/customXml" Target="../ink/ink4.xml"/><Relationship Id="rId10" Type="http://schemas.openxmlformats.org/officeDocument/2006/relationships/image" Target="../media/image15.png"/><Relationship Id="rId19" Type="http://schemas.openxmlformats.org/officeDocument/2006/relationships/image" Target="../media/image19.svg"/><Relationship Id="rId4" Type="http://schemas.openxmlformats.org/officeDocument/2006/relationships/image" Target="../media/image12.svg"/><Relationship Id="rId1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4.xml"/><Relationship Id="rId4" Type="http://schemas.openxmlformats.org/officeDocument/2006/relationships/image" Target="../media/image8.sv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88.svg"/><Relationship Id="rId4" Type="http://schemas.openxmlformats.org/officeDocument/2006/relationships/image" Target="../media/image87.pn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7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2.xml"/><Relationship Id="rId4" Type="http://schemas.openxmlformats.org/officeDocument/2006/relationships/image" Target="../media/image10.jp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09890287-4DB6-4C87-AEAF-17E9594F40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/>
          <a:srcRect t="7813" b="7813"/>
          <a:stretch>
            <a:fillRect/>
          </a:stretch>
        </p:blipFill>
        <p:spPr/>
      </p:pic>
      <p:sp>
        <p:nvSpPr>
          <p:cNvPr id="285" name="Text Placeholder 284">
            <a:extLst>
              <a:ext uri="{FF2B5EF4-FFF2-40B4-BE49-F238E27FC236}">
                <a16:creationId xmlns:a16="http://schemas.microsoft.com/office/drawing/2014/main" id="{C0BF9B80-F084-4423-8C1C-E79BE82987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86" name="Text Placeholder 285">
            <a:extLst>
              <a:ext uri="{FF2B5EF4-FFF2-40B4-BE49-F238E27FC236}">
                <a16:creationId xmlns:a16="http://schemas.microsoft.com/office/drawing/2014/main" id="{9626180B-FF05-48CF-BFB3-C95C9B5DAB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190750" y="609599"/>
            <a:ext cx="7971464" cy="578529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933031D-018B-489E-B613-2113C1CD23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8000" y="2364628"/>
            <a:ext cx="6437391" cy="2275238"/>
          </a:xfrm>
        </p:spPr>
        <p:txBody>
          <a:bodyPr/>
          <a:lstStyle/>
          <a:p>
            <a:br>
              <a:rPr lang="en-US" b="1" dirty="0">
                <a:latin typeface="Bodoni MT Black" panose="02070A03080606020203" pitchFamily="18" charset="0"/>
              </a:rPr>
            </a:br>
            <a:r>
              <a:rPr lang="en-US" b="1" dirty="0">
                <a:latin typeface="Bodoni MT Black" panose="02070A03080606020203" pitchFamily="18" charset="0"/>
              </a:rPr>
              <a:t>WELCOME</a:t>
            </a:r>
            <a:br>
              <a:rPr lang="en-US" b="1" dirty="0">
                <a:latin typeface="Bodoni MT Black" panose="02070A03080606020203" pitchFamily="18" charset="0"/>
              </a:rPr>
            </a:br>
            <a:endParaRPr lang="en-US" b="1" dirty="0">
              <a:latin typeface="Bodoni MT Black" panose="02070A03080606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522896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ubtitle 6">
            <a:extLst>
              <a:ext uri="{FF2B5EF4-FFF2-40B4-BE49-F238E27FC236}">
                <a16:creationId xmlns:a16="http://schemas.microsoft.com/office/drawing/2014/main" id="{57994D25-E7AD-69B2-8D45-215040DEE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400" b="1" i="0" dirty="0">
                <a:effectLst/>
              </a:rPr>
              <a:t>Database Design Overview</a:t>
            </a:r>
            <a:br>
              <a:rPr lang="en-US" sz="2400" b="1" i="0" dirty="0">
                <a:effectLst/>
                <a:latin typeface="__Inter_d65c78"/>
              </a:rPr>
            </a:br>
            <a:endParaRPr lang="en-US" sz="4800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2D3577C-C40E-90FC-D54C-2A11BE20D8E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33401" y="2057401"/>
            <a:ext cx="3352799" cy="2762808"/>
          </a:xfrm>
        </p:spPr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F6AFBB0-17F5-4B91-82F7-4FD28CBCEFC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C9DBD60-CE0A-2FC3-0DD5-19C82AAE28D3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solidFill>
            <a:schemeClr val="tx2"/>
          </a:solidFill>
        </p:spPr>
      </p:sp>
      <p:graphicFrame>
        <p:nvGraphicFramePr>
          <p:cNvPr id="14" name="Diagram 13">
            <a:extLst>
              <a:ext uri="{FF2B5EF4-FFF2-40B4-BE49-F238E27FC236}">
                <a16:creationId xmlns:a16="http://schemas.microsoft.com/office/drawing/2014/main" id="{F96B98CD-7506-AF66-37A1-6A3A6DCA6B6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91420620"/>
              </p:ext>
            </p:extLst>
          </p:nvPr>
        </p:nvGraphicFramePr>
        <p:xfrm>
          <a:off x="381000" y="2057401"/>
          <a:ext cx="3657597" cy="27628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D9DCD0C4-B38F-CC37-9CF0-2B6613531EB2}"/>
              </a:ext>
            </a:extLst>
          </p:cNvPr>
          <p:cNvSpPr txBox="1"/>
          <p:nvPr/>
        </p:nvSpPr>
        <p:spPr>
          <a:xfrm>
            <a:off x="4267201" y="2057401"/>
            <a:ext cx="350520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3200" b="1" i="0" dirty="0">
                <a:solidFill>
                  <a:schemeClr val="bg1"/>
                </a:solidFill>
                <a:effectLst/>
              </a:rPr>
              <a:t>Suppliers Table:</a:t>
            </a:r>
          </a:p>
          <a:p>
            <a:pPr algn="l"/>
            <a:r>
              <a:rPr lang="en-US" sz="3200" b="0" i="0" dirty="0">
                <a:solidFill>
                  <a:schemeClr val="bg1"/>
                </a:solidFill>
                <a:effectLst/>
              </a:rPr>
              <a:t> Maintains supplier information and links to purchase orders.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5393861-7AB1-C632-6602-0DD391D52FB9}"/>
              </a:ext>
            </a:extLst>
          </p:cNvPr>
          <p:cNvSpPr txBox="1"/>
          <p:nvPr/>
        </p:nvSpPr>
        <p:spPr>
          <a:xfrm>
            <a:off x="8000999" y="2057401"/>
            <a:ext cx="3657599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2800" b="1" i="0" dirty="0">
                <a:solidFill>
                  <a:schemeClr val="bg1">
                    <a:lumMod val="95000"/>
                  </a:schemeClr>
                </a:solidFill>
                <a:effectLst/>
              </a:rPr>
              <a:t>Purchase Orders Table:</a:t>
            </a:r>
          </a:p>
          <a:p>
            <a:pPr algn="l"/>
            <a:r>
              <a:rPr lang="en-US" sz="2800" b="0" i="0" dirty="0">
                <a:solidFill>
                  <a:schemeClr val="bg1">
                    <a:lumMod val="95000"/>
                  </a:schemeClr>
                </a:solidFill>
                <a:effectLst/>
              </a:rPr>
              <a:t> Records purchase orders with statuses and total amounts.</a:t>
            </a:r>
          </a:p>
        </p:txBody>
      </p:sp>
    </p:spTree>
    <p:extLst>
      <p:ext uri="{BB962C8B-B14F-4D97-AF65-F5344CB8AC3E}">
        <p14:creationId xmlns:p14="http://schemas.microsoft.com/office/powerpoint/2010/main" val="1590326166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66EB7E-491F-1E2B-B4CC-D8BA7DF9DB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CBAFF94E-4AAD-97D6-19C0-424CD440A7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9596" y="685800"/>
            <a:ext cx="10805160" cy="990600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4800" b="1" dirty="0">
                <a:solidFill>
                  <a:schemeClr val="accent1"/>
                </a:solidFill>
              </a:rPr>
              <a:t> Inventory Tracking</a:t>
            </a:r>
            <a:r>
              <a:rPr lang="en-US" sz="4800" dirty="0">
                <a:solidFill>
                  <a:schemeClr val="accent1"/>
                </a:solidFill>
              </a:rPr>
              <a:t> 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569B4A3F-CC0D-8001-0CEA-F86B5C8442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0" y="2101132"/>
            <a:ext cx="10972800" cy="4452068"/>
          </a:xfrm>
        </p:spPr>
        <p:txBody>
          <a:bodyPr>
            <a:normAutofit/>
          </a:bodyPr>
          <a:lstStyle/>
          <a:p>
            <a:r>
              <a:rPr lang="en-US" sz="2400" b="1" dirty="0"/>
              <a:t>Real-Time Stock Updates:</a:t>
            </a:r>
            <a:endParaRPr lang="en-US" sz="2400" dirty="0"/>
          </a:p>
          <a:p>
            <a:pPr lvl="1"/>
            <a:r>
              <a:rPr lang="en-US" sz="2000" dirty="0"/>
              <a:t>Automatically updates stock levels during sales, purchases, or adjustments.</a:t>
            </a:r>
          </a:p>
          <a:p>
            <a:r>
              <a:rPr lang="en-US" sz="2400" b="1" dirty="0"/>
              <a:t>Multi-location Support:</a:t>
            </a:r>
            <a:endParaRPr lang="en-US" sz="2400" dirty="0"/>
          </a:p>
          <a:p>
            <a:pPr lvl="1"/>
            <a:r>
              <a:rPr lang="en-US" sz="2000" dirty="0"/>
              <a:t>Tracks inventory across multiple warehouses or store locations.</a:t>
            </a:r>
          </a:p>
          <a:p>
            <a:r>
              <a:rPr lang="en-US" sz="2400" b="1" dirty="0"/>
              <a:t>Batch and Serial Tracking:</a:t>
            </a:r>
            <a:endParaRPr lang="en-US" sz="2400" dirty="0"/>
          </a:p>
          <a:p>
            <a:pPr lvl="1"/>
            <a:r>
              <a:rPr lang="en-US" sz="2000" dirty="0"/>
              <a:t>Manages products by batch, lot, or unique serial numbers for traceability.</a:t>
            </a:r>
          </a:p>
          <a:p>
            <a:r>
              <a:rPr lang="en-US" sz="2400" b="1" dirty="0"/>
              <a:t>Stock Movement History:</a:t>
            </a:r>
            <a:endParaRPr lang="en-US" sz="2400" dirty="0"/>
          </a:p>
          <a:p>
            <a:pPr lvl="1"/>
            <a:r>
              <a:rPr lang="en-US" sz="2000" dirty="0"/>
              <a:t>Maintains a log of all stock movements (inflows, outflows, adjustments).</a:t>
            </a:r>
          </a:p>
          <a:p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A408F5B-9119-B24B-A986-216CBD7CC3A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DD621B8-D7F2-8EEC-EF8C-F91EFC3BF2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18" name="Text Placeholder 119">
            <a:extLst>
              <a:ext uri="{FF2B5EF4-FFF2-40B4-BE49-F238E27FC236}">
                <a16:creationId xmlns:a16="http://schemas.microsoft.com/office/drawing/2014/main" id="{C000C73A-E2B0-C23B-E9A4-F790BBDC8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>
            <a:off x="693060" y="6641305"/>
            <a:ext cx="173736" cy="152400"/>
          </a:xfrm>
          <a:prstGeom prst="rect">
            <a:avLst/>
          </a:prstGeom>
          <a:solidFill>
            <a:schemeClr val="accent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45720" tIns="45720" rIns="45720" bIns="45720" rtlCol="0">
            <a:normAutofit fontScale="250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2000" kern="1200">
                <a:solidFill>
                  <a:schemeClr val="tx1">
                    <a:alpha val="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10" name="Picture Placeholder 5">
            <a:extLst>
              <a:ext uri="{FF2B5EF4-FFF2-40B4-BE49-F238E27FC236}">
                <a16:creationId xmlns:a16="http://schemas.microsoft.com/office/drawing/2014/main" id="{DC7963E5-CFA2-C8F6-ED2A-F13561CB9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8" b="88"/>
          <a:stretch/>
        </p:blipFill>
        <p:spPr>
          <a:xfrm>
            <a:off x="0" y="0"/>
            <a:ext cx="8329613" cy="457200"/>
          </a:xfrm>
        </p:spPr>
      </p:pic>
    </p:spTree>
    <p:extLst>
      <p:ext uri="{BB962C8B-B14F-4D97-AF65-F5344CB8AC3E}">
        <p14:creationId xmlns:p14="http://schemas.microsoft.com/office/powerpoint/2010/main" val="20050438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DB1EFA-E070-8479-A71A-A928011FCD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noProof="0" smtClean="0"/>
              <a:pPr/>
              <a:t>12</a:t>
            </a:fld>
            <a:endParaRPr lang="en-US" noProof="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100FD3-6AAC-22E7-C108-881816857C57}"/>
              </a:ext>
            </a:extLst>
          </p:cNvPr>
          <p:cNvSpPr txBox="1"/>
          <p:nvPr/>
        </p:nvSpPr>
        <p:spPr>
          <a:xfrm>
            <a:off x="381000" y="762000"/>
            <a:ext cx="11052948" cy="4924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43467B"/>
                </a:solidFill>
              </a:rPr>
              <a:t>Product Management</a:t>
            </a:r>
            <a:endParaRPr lang="en-US" sz="4400" dirty="0">
              <a:solidFill>
                <a:srgbClr val="43467B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/>
              <a:t>Product Registration:</a:t>
            </a:r>
            <a:endParaRPr lang="en-US" sz="2800" dirty="0"/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n-US" sz="2800" dirty="0"/>
              <a:t>Add, update, or remove products with details such as SKU, category, and price.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/>
              <a:t>Barcode Integration:</a:t>
            </a:r>
            <a:endParaRPr lang="en-US" sz="28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Generates and scans barcodes for quick product identification.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/>
              <a:t>Categorization:</a:t>
            </a:r>
            <a:endParaRPr lang="en-US" sz="2800" dirty="0"/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n-US" sz="2800" dirty="0"/>
              <a:t>Organizes products into categories or groups for easier management.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/>
              <a:t>Unit of Measure Support:</a:t>
            </a:r>
            <a:endParaRPr lang="en-US" sz="2800" dirty="0"/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n-US" sz="2800" dirty="0"/>
              <a:t>Manages inventory with various units (e.g., boxes, pieces, kg).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35533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BEEEA39-48E6-CF37-0B12-52ECDEE83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6000" b="1" dirty="0"/>
              <a:t>Order Management</a:t>
            </a:r>
            <a:br>
              <a:rPr lang="en-US" sz="5400" dirty="0"/>
            </a:br>
            <a:br>
              <a:rPr lang="en-US" b="1" dirty="0"/>
            </a:b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693C5D-E886-F3E7-8D38-1F181FFD1D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D559A3-FD12-3BF5-B770-2F80E8BD5E9C}"/>
              </a:ext>
            </a:extLst>
          </p:cNvPr>
          <p:cNvSpPr txBox="1"/>
          <p:nvPr/>
        </p:nvSpPr>
        <p:spPr>
          <a:xfrm>
            <a:off x="228600" y="1758583"/>
            <a:ext cx="8905603" cy="62632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800" b="1" dirty="0"/>
              <a:t>Purchase Order Management:</a:t>
            </a:r>
            <a:endParaRPr lang="en-US" sz="2800" dirty="0"/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2800" dirty="0"/>
              <a:t>Creates, tracks, and manages purchase orders from suppliers.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800" b="1" dirty="0"/>
              <a:t>Sales Order Management:</a:t>
            </a:r>
            <a:endParaRPr lang="en-US" sz="2800" dirty="0"/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2800" dirty="0"/>
              <a:t>Processes customer sales orders and links them to inventory.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800" b="1" dirty="0"/>
              <a:t>Reorder Point Alerts:</a:t>
            </a:r>
            <a:endParaRPr lang="en-US" sz="2800" dirty="0"/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2800" dirty="0"/>
              <a:t>Sends alerts when stock levels drop below a defined threshold.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800" b="1" dirty="0"/>
              <a:t>Supplier and Vendor Management:</a:t>
            </a:r>
            <a:endParaRPr lang="en-US" sz="2800" dirty="0"/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2800" dirty="0"/>
              <a:t>Maintains supplier details and purchase history.</a:t>
            </a:r>
          </a:p>
          <a:p>
            <a:pPr lvl="1">
              <a:lnSpc>
                <a:spcPct val="150000"/>
              </a:lnSpc>
            </a:pPr>
            <a:br>
              <a:rPr lang="en-US" sz="3200" dirty="0"/>
            </a:b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151890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8C0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CA010CB-0152-E29A-F9C9-47852636C2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10EEDEB-64FF-4427-5FB4-0EC9793838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" name="Text Placeholder 119">
            <a:extLst>
              <a:ext uri="{FF2B5EF4-FFF2-40B4-BE49-F238E27FC236}">
                <a16:creationId xmlns:a16="http://schemas.microsoft.com/office/drawing/2014/main" id="{E63C6634-7C0C-6010-212B-36C0C9BEDA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>
            <a:off x="693060" y="6641305"/>
            <a:ext cx="173736" cy="152400"/>
          </a:xfrm>
          <a:prstGeom prst="rect">
            <a:avLst/>
          </a:prstGeom>
          <a:solidFill>
            <a:schemeClr val="accent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45720" tIns="45720" rIns="45720" bIns="45720" rtlCol="0">
            <a:normAutofit fontScale="250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2000" kern="1200">
                <a:solidFill>
                  <a:schemeClr val="tx1">
                    <a:alpha val="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9" name="Content Placeholder 12">
            <a:extLst>
              <a:ext uri="{FF2B5EF4-FFF2-40B4-BE49-F238E27FC236}">
                <a16:creationId xmlns:a16="http://schemas.microsoft.com/office/drawing/2014/main" id="{C88E51CE-999A-B303-2BCE-5D14432B4088}"/>
              </a:ext>
            </a:extLst>
          </p:cNvPr>
          <p:cNvSpPr txBox="1">
            <a:spLocks/>
          </p:cNvSpPr>
          <p:nvPr/>
        </p:nvSpPr>
        <p:spPr>
          <a:xfrm>
            <a:off x="548641" y="2667000"/>
            <a:ext cx="10652759" cy="25146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3C31E90E-D38E-D10D-430A-AF7DA85FE9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90600"/>
            <a:ext cx="11186160" cy="685800"/>
          </a:xfrm>
          <a:solidFill>
            <a:schemeClr val="bg1"/>
          </a:solidFill>
        </p:spPr>
        <p:txBody>
          <a:bodyPr>
            <a:noAutofit/>
          </a:bodyPr>
          <a:lstStyle/>
          <a:p>
            <a:r>
              <a:rPr lang="en-US" b="1" dirty="0"/>
              <a:t> </a:t>
            </a:r>
            <a:r>
              <a:rPr lang="en-US" sz="4400" b="1" dirty="0"/>
              <a:t>User Management</a:t>
            </a:r>
            <a:br>
              <a:rPr lang="en-US" b="1" dirty="0"/>
            </a:br>
            <a:endParaRPr lang="en-US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75E5986-1E04-1CCA-40AE-D97A82AABE75}"/>
              </a:ext>
            </a:extLst>
          </p:cNvPr>
          <p:cNvSpPr txBox="1"/>
          <p:nvPr/>
        </p:nvSpPr>
        <p:spPr>
          <a:xfrm>
            <a:off x="931069" y="2286000"/>
            <a:ext cx="1019413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Role-Based Access Control:</a:t>
            </a:r>
            <a:endParaRPr lang="en-US" sz="28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Defines user roles (Admin, Manager, Staff) with specific permissions.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User Authentication:</a:t>
            </a:r>
            <a:endParaRPr lang="en-US" sz="28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Secures login with password encryption.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Audit Logs:</a:t>
            </a:r>
            <a:endParaRPr lang="en-US" sz="28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Tracks and logs user actions for accountability.</a:t>
            </a:r>
          </a:p>
          <a:p>
            <a:endParaRPr lang="en-US" sz="2800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917303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67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15953AF-9FE8-E9EA-28A2-F67C6B9118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B66A1CD-5915-DF6B-D9E6-BBC5DBBE02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Text Placeholder 119">
            <a:extLst>
              <a:ext uri="{FF2B5EF4-FFF2-40B4-BE49-F238E27FC236}">
                <a16:creationId xmlns:a16="http://schemas.microsoft.com/office/drawing/2014/main" id="{A0FC342A-CD7C-E42C-9A07-A7BDAB80A3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>
            <a:off x="693060" y="6641305"/>
            <a:ext cx="173736" cy="152400"/>
          </a:xfrm>
          <a:prstGeom prst="rect">
            <a:avLst/>
          </a:prstGeom>
          <a:solidFill>
            <a:schemeClr val="accent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45720" tIns="45720" rIns="45720" bIns="45720" rtlCol="0">
            <a:normAutofit fontScale="250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2000" kern="1200">
                <a:solidFill>
                  <a:schemeClr val="tx1">
                    <a:alpha val="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9" name="Content Placeholder 12">
            <a:extLst>
              <a:ext uri="{FF2B5EF4-FFF2-40B4-BE49-F238E27FC236}">
                <a16:creationId xmlns:a16="http://schemas.microsoft.com/office/drawing/2014/main" id="{AF501781-C7C2-5791-B9AD-9A50DCC1D0A8}"/>
              </a:ext>
            </a:extLst>
          </p:cNvPr>
          <p:cNvSpPr txBox="1">
            <a:spLocks/>
          </p:cNvSpPr>
          <p:nvPr/>
        </p:nvSpPr>
        <p:spPr>
          <a:xfrm>
            <a:off x="548641" y="2667000"/>
            <a:ext cx="10652759" cy="25146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F4EEB5D3-CFE4-AF41-2B85-957FC4DA6A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90600"/>
            <a:ext cx="11186160" cy="685800"/>
          </a:xfrm>
          <a:solidFill>
            <a:schemeClr val="bg1"/>
          </a:solidFill>
        </p:spPr>
        <p:txBody>
          <a:bodyPr>
            <a:noAutofit/>
          </a:bodyPr>
          <a:lstStyle/>
          <a:p>
            <a:r>
              <a:rPr lang="en-US" sz="4000" b="1" i="0" dirty="0">
                <a:effectLst/>
                <a:latin typeface="+mn-lt"/>
              </a:rPr>
              <a:t> Stock Control Features</a:t>
            </a:r>
            <a:br>
              <a:rPr lang="en-US" sz="4000" b="1" i="0" dirty="0">
                <a:effectLst/>
                <a:latin typeface="+mn-lt"/>
              </a:rPr>
            </a:br>
            <a:br>
              <a:rPr lang="en-US" b="1" dirty="0">
                <a:latin typeface="+mn-lt"/>
              </a:rPr>
            </a:br>
            <a:endParaRPr lang="en-US" b="1" dirty="0">
              <a:latin typeface="+mn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0F1C186-B15E-54AC-D93C-6AD4EC73A705}"/>
              </a:ext>
            </a:extLst>
          </p:cNvPr>
          <p:cNvSpPr txBox="1"/>
          <p:nvPr/>
        </p:nvSpPr>
        <p:spPr>
          <a:xfrm>
            <a:off x="628788" y="2486441"/>
            <a:ext cx="10194131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2800" b="1" i="0" dirty="0">
                <a:effectLst/>
              </a:rPr>
              <a:t>Stock In/Out Transactions:</a:t>
            </a:r>
            <a:endParaRPr lang="en-US" sz="2800" b="0" i="0" dirty="0">
              <a:effectLst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800" b="0" i="0" dirty="0">
                <a:effectLst/>
              </a:rPr>
              <a:t>Records inventory inflows (purchases) and outflows (sales).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800" b="1" i="0" dirty="0">
                <a:effectLst/>
              </a:rPr>
              <a:t>Stock Transfers:</a:t>
            </a:r>
            <a:endParaRPr lang="en-US" sz="2800" b="0" i="0" dirty="0">
              <a:effectLst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800" b="0" i="0" dirty="0">
                <a:effectLst/>
              </a:rPr>
              <a:t>Moves stock between different locations or warehouses.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800" b="1" i="0" dirty="0">
                <a:effectLst/>
              </a:rPr>
              <a:t>Stock Adjustment:</a:t>
            </a:r>
            <a:endParaRPr lang="en-US" sz="2800" b="0" i="0" dirty="0">
              <a:effectLst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800" b="0" i="0" dirty="0">
                <a:effectLst/>
              </a:rPr>
              <a:t>Adjusts stock levels due to shrinkage, damage, or other factors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__Inter_d65c78"/>
              </a:rPr>
              <a:t>.</a:t>
            </a:r>
            <a:endParaRPr lang="en-US" sz="3600" dirty="0">
              <a:solidFill>
                <a:schemeClr val="bg1"/>
              </a:solidFill>
            </a:endParaRPr>
          </a:p>
          <a:p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0377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Placeholder 88">
            <a:extLst>
              <a:ext uri="{FF2B5EF4-FFF2-40B4-BE49-F238E27FC236}">
                <a16:creationId xmlns:a16="http://schemas.microsoft.com/office/drawing/2014/main" id="{BA5EF687-DB4E-0B34-6E12-CCE21426AB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-18093" t="-19179" r="-18093" b="-19179"/>
          <a:stretch/>
        </p:blipFill>
        <p:spPr>
          <a:xfrm>
            <a:off x="5632734" y="1930029"/>
            <a:ext cx="1094116" cy="1113108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94C582A2-A406-4C9B-A3DA-BA4EECAB3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i="0" dirty="0">
                <a:effectLst/>
                <a:latin typeface="__Inter_d65c78"/>
              </a:rPr>
              <a:t>Security and Compliance</a:t>
            </a:r>
            <a:br>
              <a:rPr lang="en-US" b="1" i="0" dirty="0">
                <a:effectLst/>
                <a:latin typeface="__Inter_d65c78"/>
              </a:rPr>
            </a:br>
            <a:br>
              <a:rPr lang="en-US" b="1" i="0" dirty="0">
                <a:effectLst/>
                <a:latin typeface="__Inter_d65c78"/>
              </a:rPr>
            </a:br>
            <a:endParaRPr lang="en-US" b="1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556610ED-3E2D-4E6A-ABD0-150F203E6B4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036927" y="1987238"/>
            <a:ext cx="4735986" cy="914490"/>
          </a:xfrm>
        </p:spPr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2800" b="0" i="0" dirty="0">
                <a:solidFill>
                  <a:srgbClr val="374151"/>
                </a:solidFill>
                <a:effectLst/>
              </a:rPr>
              <a:t>Protects sensitive data with encryption during storage and transmission.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2BE63BA8-EAF4-4B88-8D23-BEF6AA60CC2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sz="2400" b="1" i="0" dirty="0">
                <a:effectLst/>
                <a:latin typeface="__Inter_d65c78"/>
              </a:rPr>
              <a:t>Data Encryption</a:t>
            </a:r>
            <a:endParaRPr lang="en-US" sz="2800" dirty="0"/>
          </a:p>
        </p:txBody>
      </p:sp>
      <p:sp>
        <p:nvSpPr>
          <p:cNvPr id="23" name="Content Placeholder 22">
            <a:extLst>
              <a:ext uri="{FF2B5EF4-FFF2-40B4-BE49-F238E27FC236}">
                <a16:creationId xmlns:a16="http://schemas.microsoft.com/office/drawing/2014/main" id="{2F8BDB9A-6E49-4052-924A-83FDD2B0A487}"/>
              </a:ext>
            </a:extLst>
          </p:cNvPr>
          <p:cNvSpPr>
            <a:spLocks noGrp="1"/>
          </p:cNvSpPr>
          <p:nvPr>
            <p:ph sz="quarter" idx="22"/>
          </p:nvPr>
        </p:nvSpPr>
        <p:spPr/>
        <p:txBody>
          <a:bodyPr/>
          <a:lstStyle/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800" b="0" i="0" dirty="0">
                <a:solidFill>
                  <a:srgbClr val="374151"/>
                </a:solidFill>
                <a:effectLst/>
              </a:rPr>
              <a:t>Implements automated backups and disaster recovery plans</a:t>
            </a:r>
            <a:r>
              <a:rPr lang="en-US" sz="2800" b="0" i="0" dirty="0">
                <a:solidFill>
                  <a:srgbClr val="374151"/>
                </a:solidFill>
                <a:effectLst/>
                <a:latin typeface="__Inter_d65c78"/>
              </a:rPr>
              <a:t>.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34818BA8-E954-4497-B8B9-B67D92F6032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sz="2800" dirty="0"/>
              <a:t>Backup &amp; Recovery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B0F4F9B-7D29-4BED-87FB-3F3D172471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4" name="Content Placeholder 33">
            <a:extLst>
              <a:ext uri="{FF2B5EF4-FFF2-40B4-BE49-F238E27FC236}">
                <a16:creationId xmlns:a16="http://schemas.microsoft.com/office/drawing/2014/main" id="{38AA8C13-AFD3-4C46-AEA7-67BEBF73986D}"/>
              </a:ext>
            </a:extLst>
          </p:cNvPr>
          <p:cNvSpPr>
            <a:spLocks noGrp="1"/>
          </p:cNvSpPr>
          <p:nvPr>
            <p:ph sz="quarter" idx="25"/>
          </p:nvPr>
        </p:nvSpPr>
        <p:spPr/>
        <p:txBody>
          <a:bodyPr/>
          <a:lstStyle/>
          <a:p>
            <a:pPr algn="just"/>
            <a:r>
              <a:rPr lang="en-US" sz="2800" b="0" i="0" dirty="0">
                <a:solidFill>
                  <a:srgbClr val="374151"/>
                </a:solidFill>
                <a:effectLst/>
              </a:rPr>
              <a:t>Ensures compliance with industry regulations (e.g., GDPR, ISO).</a:t>
            </a:r>
            <a:endParaRPr lang="en-US" sz="20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105FAE-96F0-43A6-B386-AAE4E62C6E8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sz="2800" dirty="0" err="1"/>
              <a:t>Compilance</a:t>
            </a:r>
            <a:r>
              <a:rPr lang="en-US" sz="2800" dirty="0"/>
              <a:t> &amp; Support</a:t>
            </a:r>
          </a:p>
        </p:txBody>
      </p:sp>
      <p:pic>
        <p:nvPicPr>
          <p:cNvPr id="89" name="Picture Placeholder 88">
            <a:extLst>
              <a:ext uri="{FF2B5EF4-FFF2-40B4-BE49-F238E27FC236}">
                <a16:creationId xmlns:a16="http://schemas.microsoft.com/office/drawing/2014/main" id="{C8671B21-B5F4-4BFE-A90B-A16041BB7F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-18093" t="-19179" r="-18093" b="-19179"/>
          <a:stretch/>
        </p:blipFill>
        <p:spPr>
          <a:xfrm>
            <a:off x="4610100" y="3535401"/>
            <a:ext cx="1094116" cy="1113108"/>
          </a:xfrm>
        </p:spPr>
      </p:pic>
      <p:sp>
        <p:nvSpPr>
          <p:cNvPr id="29" name="Text Placeholder 119">
            <a:extLst>
              <a:ext uri="{FF2B5EF4-FFF2-40B4-BE49-F238E27FC236}">
                <a16:creationId xmlns:a16="http://schemas.microsoft.com/office/drawing/2014/main" id="{4DE3975B-F441-486B-9317-C176CC96BC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>
            <a:off x="693060" y="6641305"/>
            <a:ext cx="173736" cy="152400"/>
          </a:xfrm>
          <a:prstGeom prst="rect">
            <a:avLst/>
          </a:prstGeom>
          <a:solidFill>
            <a:schemeClr val="accent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45720" tIns="45720" rIns="45720" bIns="45720" rtlCol="0">
            <a:normAutofit fontScale="250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2000" kern="1200">
                <a:solidFill>
                  <a:schemeClr val="tx1">
                    <a:alpha val="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66F01420-E00A-46BC-9AE5-EDE89E81F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548640" y="3263024"/>
            <a:ext cx="4389120" cy="0"/>
          </a:xfrm>
          <a:prstGeom prst="line">
            <a:avLst/>
          </a:prstGeom>
          <a:ln w="19050" cap="rnd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D210877-354A-400E-B4FF-A1264FC8AB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548640" y="4803978"/>
            <a:ext cx="3200400" cy="0"/>
          </a:xfrm>
          <a:prstGeom prst="line">
            <a:avLst/>
          </a:prstGeom>
          <a:ln w="19050" cap="rnd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86F6D73-0E9B-2C6F-6E10-8F40A1736D60}"/>
                  </a:ext>
                </a:extLst>
              </p14:cNvPr>
              <p14:cNvContentPartPr/>
              <p14:nvPr/>
            </p14:nvContentPartPr>
            <p14:xfrm>
              <a:off x="9330760" y="2652120"/>
              <a:ext cx="74160" cy="21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86F6D73-0E9B-2C6F-6E10-8F40A1736D60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324640" y="2646000"/>
                <a:ext cx="86400" cy="1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CC570245-A3A1-EE73-B3FE-77DE60D28D0F}"/>
                  </a:ext>
                </a:extLst>
              </p14:cNvPr>
              <p14:cNvContentPartPr/>
              <p14:nvPr/>
            </p14:nvContentPartPr>
            <p14:xfrm>
              <a:off x="8896240" y="2600640"/>
              <a:ext cx="360" cy="3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CC570245-A3A1-EE73-B3FE-77DE60D28D0F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890120" y="2594520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185921EE-D95C-32BE-464F-F40B79A51C9C}"/>
                  </a:ext>
                </a:extLst>
              </p14:cNvPr>
              <p14:cNvContentPartPr/>
              <p14:nvPr/>
            </p14:nvContentPartPr>
            <p14:xfrm>
              <a:off x="8547400" y="2429280"/>
              <a:ext cx="26640" cy="176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185921EE-D95C-32BE-464F-F40B79A51C9C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541280" y="2423160"/>
                <a:ext cx="38880" cy="2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FCDA52C-1577-7734-004B-C21709B731D9}"/>
                  </a:ext>
                </a:extLst>
              </p14:cNvPr>
              <p14:cNvContentPartPr/>
              <p14:nvPr/>
            </p14:nvContentPartPr>
            <p14:xfrm>
              <a:off x="8098840" y="2510640"/>
              <a:ext cx="36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FCDA52C-1577-7734-004B-C21709B731D9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092720" y="2504520"/>
                <a:ext cx="12600" cy="12600"/>
              </a:xfrm>
              <a:prstGeom prst="rect">
                <a:avLst/>
              </a:prstGeom>
            </p:spPr>
          </p:pic>
        </mc:Fallback>
      </mc:AlternateContent>
      <p:pic>
        <p:nvPicPr>
          <p:cNvPr id="15" name="Picture Placeholder 88">
            <a:extLst>
              <a:ext uri="{FF2B5EF4-FFF2-40B4-BE49-F238E27FC236}">
                <a16:creationId xmlns:a16="http://schemas.microsoft.com/office/drawing/2014/main" id="{C51EF6D2-B11F-4B4E-B5BD-47C13EFE59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rcRect l="-18093" t="-19179" r="-18093" b="-19179"/>
          <a:stretch/>
        </p:blipFill>
        <p:spPr>
          <a:xfrm>
            <a:off x="3832792" y="5170301"/>
            <a:ext cx="1094116" cy="1113108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Graphic 9" descr="Key">
            <a:extLst>
              <a:ext uri="{FF2B5EF4-FFF2-40B4-BE49-F238E27FC236}">
                <a16:creationId xmlns:a16="http://schemas.microsoft.com/office/drawing/2014/main" id="{7A2589C1-3485-0DE7-F9C5-1F2EA0103B8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712154" y="2057313"/>
            <a:ext cx="914400" cy="914400"/>
          </a:xfrm>
          <a:prstGeom prst="rect">
            <a:avLst/>
          </a:prstGeom>
        </p:spPr>
      </p:pic>
      <p:pic>
        <p:nvPicPr>
          <p:cNvPr id="14" name="Graphic 13" descr="Open hand">
            <a:extLst>
              <a:ext uri="{FF2B5EF4-FFF2-40B4-BE49-F238E27FC236}">
                <a16:creationId xmlns:a16="http://schemas.microsoft.com/office/drawing/2014/main" id="{B744CC5A-2D70-A1E3-9CEF-792881DD685C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4726685" y="369778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175635"/>
      </p:ext>
    </p:extLst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6BD907-7186-1141-2219-4AB7F7A55C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2A3CD1EC-06ED-F4D1-8DFC-EF2DE9D26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 Integration and Automation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7B6DF98-387D-A78F-3FDC-BCA9670B911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solidFill>
            <a:srgbClr val="E58C09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02DF40A-B328-19B4-BE50-CEB70AC631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18" name="Text Placeholder 119">
            <a:extLst>
              <a:ext uri="{FF2B5EF4-FFF2-40B4-BE49-F238E27FC236}">
                <a16:creationId xmlns:a16="http://schemas.microsoft.com/office/drawing/2014/main" id="{73193B0F-EC50-2A21-100B-FCB8ECEE57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>
            <a:off x="693060" y="6641305"/>
            <a:ext cx="173736" cy="152400"/>
          </a:xfrm>
          <a:prstGeom prst="rect">
            <a:avLst/>
          </a:prstGeom>
          <a:solidFill>
            <a:schemeClr val="accent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45720" tIns="45720" rIns="45720" bIns="45720" rtlCol="0">
            <a:normAutofit fontScale="250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2000" kern="1200">
                <a:solidFill>
                  <a:schemeClr val="tx1">
                    <a:alpha val="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10" name="Picture Placeholder 5">
            <a:extLst>
              <a:ext uri="{FF2B5EF4-FFF2-40B4-BE49-F238E27FC236}">
                <a16:creationId xmlns:a16="http://schemas.microsoft.com/office/drawing/2014/main" id="{1A94FBC0-E43D-CA9E-1538-FB11BF84AB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8" b="88"/>
          <a:stretch/>
        </p:blipFill>
        <p:spPr>
          <a:xfrm>
            <a:off x="0" y="0"/>
            <a:ext cx="8329613" cy="457200"/>
          </a:xfrm>
          <a:solidFill>
            <a:srgbClr val="E19E6B"/>
          </a:solidFill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3D81F63-6603-0024-EF1E-7B0ED79708E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48344" y="2231886"/>
            <a:ext cx="10488990" cy="4095762"/>
          </a:xfrm>
        </p:spPr>
        <p:txBody>
          <a:bodyPr>
            <a:normAutofit/>
          </a:bodyPr>
          <a:lstStyle/>
          <a:p>
            <a:r>
              <a:rPr lang="en-US" sz="2800" b="1" dirty="0"/>
              <a:t>Accounting Integration:</a:t>
            </a:r>
            <a:endParaRPr lang="en-US" sz="2800" dirty="0"/>
          </a:p>
          <a:p>
            <a:pPr lvl="1"/>
            <a:r>
              <a:rPr lang="en-US" sz="2400" dirty="0"/>
              <a:t>Syncs inventory data with accounting systems like QuickBooks or Xero.</a:t>
            </a:r>
          </a:p>
          <a:p>
            <a:r>
              <a:rPr lang="en-US" sz="2800" b="1" dirty="0"/>
              <a:t>E-commerce Integration:</a:t>
            </a:r>
            <a:endParaRPr lang="en-US" sz="2800" dirty="0"/>
          </a:p>
          <a:p>
            <a:pPr lvl="1"/>
            <a:r>
              <a:rPr lang="en-US" sz="2400" dirty="0"/>
              <a:t>Integrates with platforms like Shopify or WooCommerce for real-time updates.</a:t>
            </a:r>
          </a:p>
          <a:p>
            <a:r>
              <a:rPr lang="en-US" sz="2800" b="1" dirty="0"/>
              <a:t>Email and Notifications:</a:t>
            </a:r>
            <a:endParaRPr lang="en-US" sz="2800" dirty="0"/>
          </a:p>
          <a:p>
            <a:pPr lvl="1"/>
            <a:r>
              <a:rPr lang="en-US" sz="2400" dirty="0"/>
              <a:t>Sends alerts and updates via email or in-app notifications.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8" name="Content Placeholder 12">
            <a:extLst>
              <a:ext uri="{FF2B5EF4-FFF2-40B4-BE49-F238E27FC236}">
                <a16:creationId xmlns:a16="http://schemas.microsoft.com/office/drawing/2014/main" id="{A4A182B6-D69C-92AF-8814-1EA96C6E43E2}"/>
              </a:ext>
            </a:extLst>
          </p:cNvPr>
          <p:cNvSpPr txBox="1">
            <a:spLocks/>
          </p:cNvSpPr>
          <p:nvPr/>
        </p:nvSpPr>
        <p:spPr>
          <a:xfrm>
            <a:off x="1215139" y="5813286"/>
            <a:ext cx="10106004" cy="43213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190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2385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85C362B7-D099-73E5-2514-43E751AE68D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/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816D915-73C6-3E54-DBA7-DDBB8E573BC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52268" y="1189970"/>
            <a:ext cx="5253990" cy="460123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C351844-DAB3-C1C9-CC15-62D9D5C3BEA8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902788" y="1494769"/>
            <a:ext cx="4659812" cy="4196388"/>
          </a:xfrm>
        </p:spPr>
        <p:txBody>
          <a:bodyPr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 sz="12800" b="0" i="0" dirty="0">
              <a:solidFill>
                <a:srgbClr val="374151"/>
              </a:solidFill>
              <a:effectLst/>
            </a:endParaRP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1200" b="0" i="0" dirty="0">
                <a:solidFill>
                  <a:srgbClr val="374151"/>
                </a:solidFill>
                <a:effectLst/>
              </a:rPr>
              <a:t>Generates reports and visualizes data for better decision-making.</a:t>
            </a: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2800" b="0" i="0" dirty="0">
                <a:solidFill>
                  <a:srgbClr val="374151"/>
                </a:solidFill>
                <a:effectLst/>
              </a:rPr>
              <a:t>Includes inventory valuation, sales trends, and stock movement analytics.</a:t>
            </a:r>
          </a:p>
          <a:p>
            <a:br>
              <a:rPr lang="en-US" sz="2800" dirty="0"/>
            </a:br>
            <a:endParaRPr lang="en-US" sz="2800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DE7D6405-1971-6920-311A-D93FDF7BB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268" y="548639"/>
            <a:ext cx="11102522" cy="656569"/>
          </a:xfrm>
        </p:spPr>
        <p:txBody>
          <a:bodyPr>
            <a:normAutofit fontScale="90000"/>
          </a:bodyPr>
          <a:lstStyle/>
          <a:p>
            <a:r>
              <a:rPr lang="en-US" b="1" i="0" dirty="0">
                <a:effectLst/>
                <a:latin typeface="+mn-lt"/>
              </a:rPr>
              <a:t>Reports and Analytics</a:t>
            </a:r>
            <a:br>
              <a:rPr lang="en-US" b="1" i="0" dirty="0">
                <a:effectLst/>
                <a:latin typeface="__Inter_d65c78"/>
              </a:rPr>
            </a:b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19A8FC6-9F04-CA34-AFC5-54CAA94221EE}"/>
              </a:ext>
            </a:extLst>
          </p:cNvPr>
          <p:cNvSpPr txBox="1"/>
          <p:nvPr/>
        </p:nvSpPr>
        <p:spPr>
          <a:xfrm>
            <a:off x="6896101" y="138259"/>
            <a:ext cx="541019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600" b="1" i="0" dirty="0">
                <a:effectLst/>
              </a:rPr>
              <a:t>PURCHASE AND SALES ORDER MANAGEMENT</a:t>
            </a:r>
          </a:p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0757BCD-5F5F-2FEB-943E-1CBBCFE6BB59}"/>
              </a:ext>
            </a:extLst>
          </p:cNvPr>
          <p:cNvSpPr txBox="1"/>
          <p:nvPr/>
        </p:nvSpPr>
        <p:spPr>
          <a:xfrm>
            <a:off x="6343467" y="1166842"/>
            <a:ext cx="5311323" cy="4524315"/>
          </a:xfrm>
          <a:prstGeom prst="rect">
            <a:avLst/>
          </a:prstGeom>
          <a:solidFill>
            <a:srgbClr val="E89A27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3200" b="0" i="0" dirty="0">
                <a:effectLst/>
              </a:rPr>
              <a:t>-Create and manage purchase orders from suppliers.</a:t>
            </a:r>
            <a:br>
              <a:rPr lang="en-US" sz="3200" b="0" i="0" dirty="0">
                <a:effectLst/>
              </a:rPr>
            </a:br>
            <a:br>
              <a:rPr lang="en-US" sz="3200" b="0" i="0" dirty="0">
                <a:effectLst/>
              </a:rPr>
            </a:br>
            <a:r>
              <a:rPr lang="en-US" sz="3200" dirty="0"/>
              <a:t>-</a:t>
            </a:r>
            <a:r>
              <a:rPr lang="en-US" sz="3200" b="0" i="0" dirty="0">
                <a:effectLst/>
              </a:rPr>
              <a:t>Process customer sales orders and link them to inventory.</a:t>
            </a:r>
            <a:br>
              <a:rPr lang="en-US" sz="3200" b="0" i="0" dirty="0">
                <a:effectLst/>
              </a:rPr>
            </a:br>
            <a:br>
              <a:rPr lang="en-US" sz="3200" b="0" i="0" dirty="0">
                <a:effectLst/>
              </a:rPr>
            </a:br>
            <a:r>
              <a:rPr lang="en-US" sz="3200" b="0" i="0" dirty="0">
                <a:effectLst/>
              </a:rPr>
              <a:t>-Features include supplier selection, customer details, and order status tracking.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7468136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09C01-7A91-F5E4-2127-D4D644382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i="0" dirty="0">
                <a:effectLst/>
                <a:latin typeface="__Inter_d65c78"/>
              </a:rPr>
              <a:t>Database Design Overview</a:t>
            </a:r>
            <a:br>
              <a:rPr lang="en-US" b="1" i="0" dirty="0">
                <a:effectLst/>
                <a:latin typeface="__Inter_d65c78"/>
              </a:rPr>
            </a:b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99D9954-5D20-4547-5931-09BDEBEE5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noProof="0" smtClean="0"/>
              <a:pPr/>
              <a:t>19</a:t>
            </a:fld>
            <a:endParaRPr lang="en-US" noProof="0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42D052F8-7078-4DEA-F208-5C3513DAEA2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/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28D6E701-17F3-45E5-8C60-B16167A48334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246211" y="2057401"/>
            <a:ext cx="3657599" cy="2762808"/>
          </a:xfr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EA479B0F-917D-F038-4294-BF31CD67EEF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427EC2-B12C-D669-E42B-2818EABDEAE2}"/>
              </a:ext>
            </a:extLst>
          </p:cNvPr>
          <p:cNvSpPr txBox="1"/>
          <p:nvPr/>
        </p:nvSpPr>
        <p:spPr>
          <a:xfrm>
            <a:off x="628789" y="2133600"/>
            <a:ext cx="3486012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3200" b="1" i="0" dirty="0">
                <a:solidFill>
                  <a:srgbClr val="374151"/>
                </a:solidFill>
                <a:effectLst/>
              </a:rPr>
              <a:t>Sales Orders Table</a:t>
            </a:r>
          </a:p>
          <a:p>
            <a:pPr algn="l"/>
            <a:r>
              <a:rPr lang="en-US" sz="3200" b="0" i="0" dirty="0">
                <a:solidFill>
                  <a:srgbClr val="374151"/>
                </a:solidFill>
                <a:effectLst/>
              </a:rPr>
              <a:t> Tracks customer sales orders and their statuses.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C485F27-EC62-1751-5A50-3C816936A544}"/>
              </a:ext>
            </a:extLst>
          </p:cNvPr>
          <p:cNvSpPr txBox="1"/>
          <p:nvPr/>
        </p:nvSpPr>
        <p:spPr>
          <a:xfrm>
            <a:off x="4286389" y="2286001"/>
            <a:ext cx="3486012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2800" b="1" i="0" dirty="0">
                <a:solidFill>
                  <a:srgbClr val="374151"/>
                </a:solidFill>
                <a:effectLst/>
              </a:rPr>
              <a:t>Stock Movements Table:</a:t>
            </a:r>
            <a:endParaRPr lang="en-US" sz="2800" b="1" dirty="0">
              <a:solidFill>
                <a:srgbClr val="374151"/>
              </a:solidFill>
            </a:endParaRPr>
          </a:p>
          <a:p>
            <a:pPr algn="l"/>
            <a:r>
              <a:rPr lang="en-US" sz="2800" b="0" i="0" dirty="0">
                <a:solidFill>
                  <a:srgbClr val="374151"/>
                </a:solidFill>
                <a:effectLst/>
              </a:rPr>
              <a:t>Logs all stock inflows, outflows, and adjustments.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AEBDD62-32C4-850B-C7CD-74987431F104}"/>
              </a:ext>
            </a:extLst>
          </p:cNvPr>
          <p:cNvSpPr txBox="1"/>
          <p:nvPr/>
        </p:nvSpPr>
        <p:spPr>
          <a:xfrm>
            <a:off x="8153400" y="2133600"/>
            <a:ext cx="3276600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i="0" dirty="0">
                <a:effectLst/>
              </a:rPr>
              <a:t>Categories Table:</a:t>
            </a:r>
            <a:r>
              <a:rPr lang="en-US" sz="2800" b="0" i="0" dirty="0">
                <a:solidFill>
                  <a:srgbClr val="374151"/>
                </a:solidFill>
                <a:effectLst/>
              </a:rPr>
              <a:t> </a:t>
            </a:r>
          </a:p>
          <a:p>
            <a:r>
              <a:rPr lang="en-US" sz="2800" b="0" i="0" dirty="0">
                <a:solidFill>
                  <a:srgbClr val="374151"/>
                </a:solidFill>
                <a:effectLst/>
              </a:rPr>
              <a:t>Organizes products into categories for easier management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4871404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DA90F1-F7C8-AE31-42F0-B1BFD1A059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C270E471-E44E-1949-B049-5B77709B0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TEAM MEMBERS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68B82714-8F78-7772-0249-27DD123F01A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SADIA KHAN 233544</a:t>
            </a:r>
          </a:p>
          <a:p>
            <a:r>
              <a:rPr lang="en-US" sz="2800" dirty="0"/>
              <a:t>SOMAL ATTA 233530</a:t>
            </a:r>
          </a:p>
          <a:p>
            <a:r>
              <a:rPr lang="en-US" sz="2800" dirty="0"/>
              <a:t>DANISH BUTT 233606 (</a:t>
            </a:r>
            <a:r>
              <a:rPr lang="en-US" sz="2800" b="1" dirty="0"/>
              <a:t>LEADER</a:t>
            </a:r>
            <a:r>
              <a:rPr lang="en-US" sz="2800" dirty="0"/>
              <a:t>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B8BAD73-3981-988E-5CAB-0190CBCF897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60B1D55-23CC-B42A-9B45-9CCF298AD0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8" name="Text Placeholder 119">
            <a:extLst>
              <a:ext uri="{FF2B5EF4-FFF2-40B4-BE49-F238E27FC236}">
                <a16:creationId xmlns:a16="http://schemas.microsoft.com/office/drawing/2014/main" id="{EDA959CE-CF07-3494-9E9A-7605624097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>
            <a:off x="693060" y="6641305"/>
            <a:ext cx="173736" cy="152400"/>
          </a:xfrm>
          <a:prstGeom prst="rect">
            <a:avLst/>
          </a:prstGeom>
          <a:solidFill>
            <a:schemeClr val="accent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45720" tIns="45720" rIns="45720" bIns="45720" rtlCol="0">
            <a:normAutofit fontScale="250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2000" kern="1200">
                <a:solidFill>
                  <a:schemeClr val="tx1">
                    <a:alpha val="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10" name="Picture Placeholder 5">
            <a:extLst>
              <a:ext uri="{FF2B5EF4-FFF2-40B4-BE49-F238E27FC236}">
                <a16:creationId xmlns:a16="http://schemas.microsoft.com/office/drawing/2014/main" id="{AC0065EB-9C75-D3B0-FC9F-4F2179EDF7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8" b="88"/>
          <a:stretch/>
        </p:blipFill>
        <p:spPr>
          <a:xfrm>
            <a:off x="0" y="0"/>
            <a:ext cx="8329613" cy="457200"/>
          </a:xfrm>
        </p:spPr>
      </p:pic>
    </p:spTree>
    <p:extLst>
      <p:ext uri="{BB962C8B-B14F-4D97-AF65-F5344CB8AC3E}">
        <p14:creationId xmlns:p14="http://schemas.microsoft.com/office/powerpoint/2010/main" val="155683127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9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3F37F87A-39D1-11EA-947D-B508D4AF3619}"/>
              </a:ext>
            </a:extLst>
          </p:cNvPr>
          <p:cNvSpPr>
            <a:spLocks noGrp="1"/>
          </p:cNvSpPr>
          <p:nvPr>
            <p:ph type="title"/>
          </p:nvPr>
        </p:nvSpPr>
        <p:spPr/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r>
              <a:rPr lang="en-US" b="1" i="0" dirty="0">
                <a:effectLst/>
                <a:latin typeface="__Inter_d65c78"/>
              </a:rPr>
              <a:t> Database Design Overview</a:t>
            </a:r>
            <a:br>
              <a:rPr lang="en-US" b="1" i="0" dirty="0">
                <a:effectLst/>
                <a:latin typeface="__Inter_d65c78"/>
              </a:rPr>
            </a:br>
            <a:endParaRPr lang="en-US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7B826CC5-8A8C-7D3D-80E1-5F0438B57CA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74040" y="4184594"/>
            <a:ext cx="5090157" cy="1884265"/>
          </a:xfr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US" sz="3200" b="0" i="0" dirty="0">
                <a:solidFill>
                  <a:srgbClr val="374151"/>
                </a:solidFill>
                <a:effectLst/>
              </a:rPr>
              <a:t>Records user actions for accountability.</a:t>
            </a:r>
            <a:endParaRPr lang="en-US" sz="3200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12F517C2-17C8-5B07-5EA1-784C50EBD94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48640" y="3429000"/>
            <a:ext cx="5090157" cy="590931"/>
          </a:xfrm>
          <a:ln/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3600" b="1" i="0" dirty="0">
                <a:effectLst/>
              </a:rPr>
              <a:t>Audit Logs Table</a:t>
            </a:r>
            <a:endParaRPr lang="en-US" sz="3600" dirty="0"/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498715B5-FE45-7E9F-E1C5-29845A9048E5}"/>
              </a:ext>
            </a:extLst>
          </p:cNvPr>
          <p:cNvSpPr>
            <a:spLocks noGrp="1"/>
          </p:cNvSpPr>
          <p:nvPr>
            <p:ph sz="quarter" idx="19"/>
          </p:nvPr>
        </p:nvSpPr>
        <p:spPr/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US" sz="3200" b="0" i="0" dirty="0">
                <a:solidFill>
                  <a:srgbClr val="374151"/>
                </a:solidFill>
                <a:effectLst/>
              </a:rPr>
              <a:t>Manages user accounts and roles.</a:t>
            </a:r>
            <a:endParaRPr lang="en-US" sz="3200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78E5B5CA-33BB-733C-6DCE-A8453BB753D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b="1" i="0" dirty="0" err="1">
                <a:effectLst/>
                <a:latin typeface="__Inter_d65c78"/>
              </a:rPr>
              <a:t>Ucg</a:t>
            </a:r>
            <a:endParaRPr lang="en-US" dirty="0"/>
          </a:p>
        </p:txBody>
      </p:sp>
      <p:pic>
        <p:nvPicPr>
          <p:cNvPr id="29" name="Picture Placeholder 28" descr="Pie chart">
            <a:extLst>
              <a:ext uri="{FF2B5EF4-FFF2-40B4-BE49-F238E27FC236}">
                <a16:creationId xmlns:a16="http://schemas.microsoft.com/office/drawing/2014/main" id="{90DD9EE8-8F3F-2C85-8352-4F1D15765E84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877" r="877"/>
          <a:stretch>
            <a:fillRect/>
          </a:stretch>
        </p:blipFill>
        <p:spPr/>
      </p:pic>
      <p:pic>
        <p:nvPicPr>
          <p:cNvPr id="31" name="Picture Placeholder 30" descr="User network">
            <a:extLst>
              <a:ext uri="{FF2B5EF4-FFF2-40B4-BE49-F238E27FC236}">
                <a16:creationId xmlns:a16="http://schemas.microsoft.com/office/drawing/2014/main" id="{FAE91EA8-0F2D-EDDD-B7EF-7E1E6B807160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877" r="877"/>
          <a:stretch>
            <a:fillRect/>
          </a:stretch>
        </p:blipFill>
        <p:spPr/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F056B9A-B1E6-18BC-446F-DC8070C586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noProof="0" smtClean="0"/>
              <a:pPr/>
              <a:t>20</a:t>
            </a:fld>
            <a:endParaRPr lang="en-US" noProof="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8CE2668-07F4-0CD9-3150-B264615CAABB}"/>
              </a:ext>
            </a:extLst>
          </p:cNvPr>
          <p:cNvSpPr txBox="1"/>
          <p:nvPr/>
        </p:nvSpPr>
        <p:spPr>
          <a:xfrm>
            <a:off x="6786881" y="3429000"/>
            <a:ext cx="2286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User Table</a:t>
            </a:r>
          </a:p>
        </p:txBody>
      </p:sp>
    </p:spTree>
    <p:extLst>
      <p:ext uri="{BB962C8B-B14F-4D97-AF65-F5344CB8AC3E}">
        <p14:creationId xmlns:p14="http://schemas.microsoft.com/office/powerpoint/2010/main" val="38545457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A92F6842-4A25-FC3A-37F0-70AC2811328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2089087F-B9B0-4489-6AB2-919A6FB838B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 rot="10800000" flipH="1" flipV="1">
            <a:off x="8836536" y="3223261"/>
            <a:ext cx="3355464" cy="3634739"/>
          </a:xfrm>
          <a:prstGeom prst="triangle">
            <a:avLst>
              <a:gd name="adj" fmla="val 100000"/>
            </a:avLst>
          </a:prstGeom>
        </p:spPr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415CDAAB-01B2-FB02-963F-108148F5E3F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0" y="1447800"/>
            <a:ext cx="12192000" cy="5410200"/>
          </a:xfrm>
        </p:spPr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Title 23">
            <a:extLst>
              <a:ext uri="{FF2B5EF4-FFF2-40B4-BE49-F238E27FC236}">
                <a16:creationId xmlns:a16="http://schemas.microsoft.com/office/drawing/2014/main" id="{1739DB4C-D0E6-E2B5-F3E3-5F081813EB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3400" y="228600"/>
            <a:ext cx="11506200" cy="868681"/>
          </a:xfrm>
        </p:spPr>
        <p:txBody>
          <a:bodyPr>
            <a:normAutofit fontScale="90000"/>
          </a:bodyPr>
          <a:lstStyle/>
          <a:p>
            <a:pPr algn="l"/>
            <a:br>
              <a:rPr lang="en-US" sz="3600" b="1" i="0" dirty="0">
                <a:effectLst/>
                <a:latin typeface="__Inter_d65c78"/>
              </a:rPr>
            </a:br>
            <a:br>
              <a:rPr lang="en-US" b="1" i="0" dirty="0">
                <a:solidFill>
                  <a:schemeClr val="tx1"/>
                </a:solidFill>
                <a:effectLst/>
                <a:latin typeface="+mn-lt"/>
              </a:rPr>
            </a:br>
            <a:endParaRPr lang="en-US" sz="3600" b="0" i="0" dirty="0">
              <a:effectLst/>
              <a:latin typeface="+mn-lt"/>
            </a:endParaRPr>
          </a:p>
        </p:txBody>
      </p:sp>
      <p:sp>
        <p:nvSpPr>
          <p:cNvPr id="25" name="Subtitle 24">
            <a:extLst>
              <a:ext uri="{FF2B5EF4-FFF2-40B4-BE49-F238E27FC236}">
                <a16:creationId xmlns:a16="http://schemas.microsoft.com/office/drawing/2014/main" id="{E165FCE4-E6ED-30BA-6BE3-4CE98387D9C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74EE976-BDD2-4FC4-A460-3C615DE5C00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340475"/>
            <a:ext cx="303213" cy="365125"/>
          </a:xfrm>
          <a:prstGeom prst="rect">
            <a:avLst/>
          </a:prstGeom>
        </p:spPr>
        <p:txBody>
          <a:bodyPr/>
          <a:lstStyle/>
          <a:p>
            <a:fld id="{4FAB73BC-B049-4115-A692-8D63A059BFB8}" type="slidenum">
              <a:rPr lang="en-US" noProof="0" smtClean="0"/>
              <a:pPr/>
              <a:t>21</a:t>
            </a:fld>
            <a:endParaRPr lang="en-US" noProof="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508BC7F-3E7C-4964-8F4B-02751A284FC5}"/>
              </a:ext>
            </a:extLst>
          </p:cNvPr>
          <p:cNvSpPr txBox="1"/>
          <p:nvPr/>
        </p:nvSpPr>
        <p:spPr>
          <a:xfrm>
            <a:off x="533400" y="350519"/>
            <a:ext cx="1013460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i="0" dirty="0">
                <a:effectLst/>
                <a:latin typeface="+mj-lt"/>
              </a:rPr>
              <a:t> Enhanced Theme and User Interface Design</a:t>
            </a:r>
          </a:p>
          <a:p>
            <a:endParaRPr lang="en-US" sz="6600" dirty="0">
              <a:latin typeface="+mj-lt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5AA7FAD-1EDA-4088-A4C6-2B348B22B46E}"/>
              </a:ext>
            </a:extLst>
          </p:cNvPr>
          <p:cNvSpPr txBox="1"/>
          <p:nvPr/>
        </p:nvSpPr>
        <p:spPr>
          <a:xfrm>
            <a:off x="303213" y="1828800"/>
            <a:ext cx="11050587" cy="4464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b="1" i="0">
                <a:solidFill>
                  <a:schemeClr val="bg1"/>
                </a:solidFill>
                <a:effectLst/>
              </a:rPr>
              <a:t>Visual Design:</a:t>
            </a:r>
            <a:endParaRPr lang="en-US" sz="2400" b="0" i="0">
              <a:solidFill>
                <a:schemeClr val="bg1"/>
              </a:solidFill>
              <a:effectLst/>
            </a:endParaRPr>
          </a:p>
          <a:p>
            <a:pPr marL="914400" lvl="1" indent="-45720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b="0" i="0">
                <a:solidFill>
                  <a:schemeClr val="bg1"/>
                </a:solidFill>
                <a:effectLst/>
              </a:rPr>
              <a:t>Dark blue theme for a modern and professional appearance.</a:t>
            </a:r>
          </a:p>
          <a:p>
            <a:pPr marL="914400" lvl="1" indent="-45720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b="0" i="0">
                <a:solidFill>
                  <a:schemeClr val="bg1"/>
                </a:solidFill>
                <a:effectLst/>
              </a:rPr>
              <a:t>Reduces eye strain and enhances usability during prolonged usage.</a:t>
            </a:r>
          </a:p>
          <a:p>
            <a:pPr marL="457200" indent="-45720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b="1" i="0">
                <a:solidFill>
                  <a:schemeClr val="bg1"/>
                </a:solidFill>
                <a:effectLst/>
              </a:rPr>
              <a:t>Scroll Bar Integration:</a:t>
            </a:r>
            <a:endParaRPr lang="en-US" sz="2400" b="0" i="0">
              <a:solidFill>
                <a:schemeClr val="bg1"/>
              </a:solidFill>
              <a:effectLst/>
            </a:endParaRPr>
          </a:p>
          <a:p>
            <a:pPr marL="914400" lvl="1" indent="-45720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b="0" i="0">
                <a:solidFill>
                  <a:schemeClr val="bg1"/>
                </a:solidFill>
                <a:effectLst/>
              </a:rPr>
              <a:t>Automatic scroll bars in critical areas for smooth navigation.</a:t>
            </a:r>
          </a:p>
          <a:p>
            <a:pPr marL="914400" lvl="1" indent="-45720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b="0" i="0">
                <a:solidFill>
                  <a:schemeClr val="bg1"/>
                </a:solidFill>
                <a:effectLst/>
              </a:rPr>
              <a:t>Ensures users can browse through extensive datasets easily.</a:t>
            </a:r>
          </a:p>
          <a:p>
            <a:pPr marL="457200" indent="-45720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b="1" i="0">
                <a:solidFill>
                  <a:schemeClr val="bg1"/>
                </a:solidFill>
                <a:effectLst/>
              </a:rPr>
              <a:t>Icon Integration:</a:t>
            </a:r>
            <a:endParaRPr lang="en-US" sz="2400" b="0" i="0">
              <a:solidFill>
                <a:schemeClr val="bg1"/>
              </a:solidFill>
              <a:effectLst/>
            </a:endParaRPr>
          </a:p>
          <a:p>
            <a:pPr marL="914400" lvl="1" indent="-45720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b="0" i="0">
                <a:solidFill>
                  <a:schemeClr val="bg1"/>
                </a:solidFill>
                <a:effectLst/>
              </a:rPr>
              <a:t>Intuitive visual cues improve usability and provide a polished aesthetic.</a:t>
            </a:r>
          </a:p>
        </p:txBody>
      </p:sp>
    </p:spTree>
    <p:extLst>
      <p:ext uri="{BB962C8B-B14F-4D97-AF65-F5344CB8AC3E}">
        <p14:creationId xmlns:p14="http://schemas.microsoft.com/office/powerpoint/2010/main" val="2025767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7B3FDC-5F3A-A45E-D438-1B66C15B99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1DD61054-9E5C-DD83-187A-5D529E8F129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 rot="10800000" flipH="1" flipV="1">
            <a:off x="8836536" y="3223261"/>
            <a:ext cx="3355464" cy="3634739"/>
          </a:xfrm>
          <a:prstGeom prst="triangle">
            <a:avLst>
              <a:gd name="adj" fmla="val 100000"/>
            </a:avLst>
          </a:prstGeom>
        </p:spPr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4A718D42-8D57-1310-A098-6C331571640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0" y="1447800"/>
            <a:ext cx="685800" cy="3352800"/>
          </a:xfrm>
        </p:spPr>
        <p:txBody>
          <a:bodyPr/>
          <a:lstStyle/>
          <a:p>
            <a:pPr algn="l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Title 23">
            <a:extLst>
              <a:ext uri="{FF2B5EF4-FFF2-40B4-BE49-F238E27FC236}">
                <a16:creationId xmlns:a16="http://schemas.microsoft.com/office/drawing/2014/main" id="{1B07838D-E90B-1FE3-A42A-829FEEBB82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3400" y="228600"/>
            <a:ext cx="11506200" cy="868681"/>
          </a:xfrm>
        </p:spPr>
        <p:txBody>
          <a:bodyPr>
            <a:normAutofit fontScale="90000"/>
          </a:bodyPr>
          <a:lstStyle/>
          <a:p>
            <a:pPr algn="l"/>
            <a:br>
              <a:rPr lang="en-US" sz="3600" b="1" i="0" dirty="0">
                <a:effectLst/>
                <a:latin typeface="__Inter_d65c78"/>
              </a:rPr>
            </a:br>
            <a:br>
              <a:rPr lang="en-US" b="1" i="0" dirty="0">
                <a:solidFill>
                  <a:schemeClr val="tx1"/>
                </a:solidFill>
                <a:effectLst/>
                <a:latin typeface="+mn-lt"/>
              </a:rPr>
            </a:br>
            <a:endParaRPr lang="en-US" sz="3600" b="0" i="0" dirty="0">
              <a:effectLst/>
              <a:latin typeface="+mn-lt"/>
            </a:endParaRPr>
          </a:p>
        </p:txBody>
      </p:sp>
      <p:sp>
        <p:nvSpPr>
          <p:cNvPr id="25" name="Subtitle 24">
            <a:extLst>
              <a:ext uri="{FF2B5EF4-FFF2-40B4-BE49-F238E27FC236}">
                <a16:creationId xmlns:a16="http://schemas.microsoft.com/office/drawing/2014/main" id="{A0A201E2-DA81-00AC-8D03-DDA398D028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19200" y="762000"/>
            <a:ext cx="6913093" cy="4998719"/>
          </a:xfrm>
        </p:spPr>
        <p:txBody>
          <a:bodyPr/>
          <a:lstStyle/>
          <a:p>
            <a:pPr algn="l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253622C-0FCB-36A6-7F11-F41FC46EEB0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340475"/>
            <a:ext cx="303213" cy="365125"/>
          </a:xfrm>
          <a:prstGeom prst="rect">
            <a:avLst/>
          </a:prstGeom>
        </p:spPr>
        <p:txBody>
          <a:bodyPr/>
          <a:lstStyle/>
          <a:p>
            <a:fld id="{4FAB73BC-B049-4115-A692-8D63A059BFB8}" type="slidenum">
              <a:rPr lang="en-US" noProof="0" smtClean="0"/>
              <a:pPr/>
              <a:t>22</a:t>
            </a:fld>
            <a:endParaRPr lang="en-US" noProof="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9C3CD78-F0C3-64C7-D2BE-B3A5713A1762}"/>
              </a:ext>
            </a:extLst>
          </p:cNvPr>
          <p:cNvSpPr txBox="1"/>
          <p:nvPr/>
        </p:nvSpPr>
        <p:spPr>
          <a:xfrm>
            <a:off x="152400" y="-92073"/>
            <a:ext cx="75438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i="0" dirty="0">
                <a:effectLst/>
                <a:latin typeface="+mj-lt"/>
              </a:rPr>
              <a:t> Backend Code Snippet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40608C7-2962-E3B1-E7ED-3CA6533291B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219200" y="1059176"/>
            <a:ext cx="9067800" cy="4773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6544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23A122-A92E-2CF9-0652-CA3D2CE9B3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147E11C3-5E07-6561-C624-BEE3D875274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 rot="10800000" flipH="1" flipV="1">
            <a:off x="9601200" y="-457200"/>
            <a:ext cx="2590800" cy="7315201"/>
          </a:xfrm>
          <a:prstGeom prst="triangle">
            <a:avLst>
              <a:gd name="adj" fmla="val 100000"/>
            </a:avLst>
          </a:prstGeom>
          <a:solidFill>
            <a:schemeClr val="tx2"/>
          </a:solidFill>
        </p:spPr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87E67D78-A293-A67F-CAEE-AE496AE7538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0" y="1"/>
            <a:ext cx="685800" cy="6421832"/>
          </a:xfrm>
          <a:solidFill>
            <a:schemeClr val="accent2"/>
          </a:solidFill>
        </p:spPr>
        <p:txBody>
          <a:bodyPr/>
          <a:lstStyle/>
          <a:p>
            <a:pPr algn="l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Title 23">
            <a:extLst>
              <a:ext uri="{FF2B5EF4-FFF2-40B4-BE49-F238E27FC236}">
                <a16:creationId xmlns:a16="http://schemas.microsoft.com/office/drawing/2014/main" id="{A01C3F96-2071-9D60-EF8A-C68D2E71D9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3400" y="228600"/>
            <a:ext cx="11506200" cy="868681"/>
          </a:xfrm>
        </p:spPr>
        <p:txBody>
          <a:bodyPr>
            <a:normAutofit fontScale="90000"/>
          </a:bodyPr>
          <a:lstStyle/>
          <a:p>
            <a:pPr algn="l"/>
            <a:br>
              <a:rPr lang="en-US" sz="3600" b="1" i="0" dirty="0">
                <a:effectLst/>
                <a:latin typeface="__Inter_d65c78"/>
              </a:rPr>
            </a:br>
            <a:br>
              <a:rPr lang="en-US" b="1" i="0" dirty="0">
                <a:solidFill>
                  <a:schemeClr val="tx1"/>
                </a:solidFill>
                <a:effectLst/>
                <a:latin typeface="+mn-lt"/>
              </a:rPr>
            </a:br>
            <a:endParaRPr lang="en-US" sz="3600" b="0" i="0" dirty="0">
              <a:effectLst/>
              <a:latin typeface="+mn-lt"/>
            </a:endParaRPr>
          </a:p>
        </p:txBody>
      </p:sp>
      <p:sp>
        <p:nvSpPr>
          <p:cNvPr id="25" name="Subtitle 24">
            <a:extLst>
              <a:ext uri="{FF2B5EF4-FFF2-40B4-BE49-F238E27FC236}">
                <a16:creationId xmlns:a16="http://schemas.microsoft.com/office/drawing/2014/main" id="{FA8EE51D-BEC9-2E7B-A3DF-39A4C4F5AB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4453" y="822078"/>
            <a:ext cx="6913093" cy="4998719"/>
          </a:xfrm>
        </p:spPr>
        <p:txBody>
          <a:bodyPr/>
          <a:lstStyle/>
          <a:p>
            <a:pPr algn="l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57DA486-14A2-3FC4-BAB6-0F5BDB6566F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340475"/>
            <a:ext cx="303213" cy="365125"/>
          </a:xfrm>
          <a:prstGeom prst="rect">
            <a:avLst/>
          </a:prstGeom>
        </p:spPr>
        <p:txBody>
          <a:bodyPr/>
          <a:lstStyle/>
          <a:p>
            <a:fld id="{4FAB73BC-B049-4115-A692-8D63A059BFB8}" type="slidenum">
              <a:rPr lang="en-US" noProof="0" smtClean="0"/>
              <a:pPr/>
              <a:t>23</a:t>
            </a:fld>
            <a:endParaRPr lang="en-US" noProof="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AF5E72C-9025-F267-222A-EBCF1EAC24FF}"/>
              </a:ext>
            </a:extLst>
          </p:cNvPr>
          <p:cNvSpPr txBox="1"/>
          <p:nvPr/>
        </p:nvSpPr>
        <p:spPr>
          <a:xfrm>
            <a:off x="152400" y="-92073"/>
            <a:ext cx="80772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i="0" dirty="0">
                <a:effectLst/>
                <a:latin typeface="+mj-lt"/>
              </a:rPr>
              <a:t> Backend code snippet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426BAB3-99D0-6E85-0795-BE26DA90397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914400" y="821708"/>
            <a:ext cx="9982200" cy="6004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8838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445E68-F2D4-DF5B-5890-B0EA7579BE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FA9209AD-C92D-8E05-DF0B-2FB60F3FBCB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 rot="10800000" flipH="1" flipV="1">
            <a:off x="8836536" y="3223261"/>
            <a:ext cx="3355464" cy="3634739"/>
          </a:xfrm>
          <a:prstGeom prst="triangle">
            <a:avLst>
              <a:gd name="adj" fmla="val 100000"/>
            </a:avLst>
          </a:prstGeom>
        </p:spPr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764077D1-7000-6701-BFEF-91211B69386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0" y="1447800"/>
            <a:ext cx="685800" cy="3352800"/>
          </a:xfrm>
        </p:spPr>
        <p:txBody>
          <a:bodyPr/>
          <a:lstStyle/>
          <a:p>
            <a:pPr algn="l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Title 23">
            <a:extLst>
              <a:ext uri="{FF2B5EF4-FFF2-40B4-BE49-F238E27FC236}">
                <a16:creationId xmlns:a16="http://schemas.microsoft.com/office/drawing/2014/main" id="{61C07D68-8381-5165-E98C-A3035326CC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3400" y="228600"/>
            <a:ext cx="11506200" cy="868681"/>
          </a:xfrm>
        </p:spPr>
        <p:txBody>
          <a:bodyPr>
            <a:normAutofit fontScale="90000"/>
          </a:bodyPr>
          <a:lstStyle/>
          <a:p>
            <a:pPr algn="l"/>
            <a:br>
              <a:rPr lang="en-US" sz="3600" b="1" i="0" dirty="0">
                <a:effectLst/>
                <a:latin typeface="__Inter_d65c78"/>
              </a:rPr>
            </a:br>
            <a:br>
              <a:rPr lang="en-US" b="1" i="0" dirty="0">
                <a:solidFill>
                  <a:schemeClr val="tx1"/>
                </a:solidFill>
                <a:effectLst/>
                <a:latin typeface="+mn-lt"/>
              </a:rPr>
            </a:br>
            <a:endParaRPr lang="en-US" sz="3600" b="0" i="0" dirty="0">
              <a:effectLst/>
              <a:latin typeface="+mn-lt"/>
            </a:endParaRPr>
          </a:p>
        </p:txBody>
      </p:sp>
      <p:sp>
        <p:nvSpPr>
          <p:cNvPr id="25" name="Subtitle 24">
            <a:extLst>
              <a:ext uri="{FF2B5EF4-FFF2-40B4-BE49-F238E27FC236}">
                <a16:creationId xmlns:a16="http://schemas.microsoft.com/office/drawing/2014/main" id="{8C74DC41-432D-916C-7E82-003AEFFEBC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19200" y="762000"/>
            <a:ext cx="6913093" cy="4998719"/>
          </a:xfrm>
        </p:spPr>
        <p:txBody>
          <a:bodyPr/>
          <a:lstStyle/>
          <a:p>
            <a:pPr algn="l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1D1848F-4259-0806-553B-611B377125E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340475"/>
            <a:ext cx="303213" cy="365125"/>
          </a:xfrm>
          <a:prstGeom prst="rect">
            <a:avLst/>
          </a:prstGeom>
        </p:spPr>
        <p:txBody>
          <a:bodyPr/>
          <a:lstStyle/>
          <a:p>
            <a:fld id="{4FAB73BC-B049-4115-A692-8D63A059BFB8}" type="slidenum">
              <a:rPr lang="en-US" noProof="0" smtClean="0"/>
              <a:pPr/>
              <a:t>24</a:t>
            </a:fld>
            <a:endParaRPr lang="en-US" noProof="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9322DA4-3496-A4E2-48A9-C5E2DC64AA01}"/>
              </a:ext>
            </a:extLst>
          </p:cNvPr>
          <p:cNvSpPr txBox="1"/>
          <p:nvPr/>
        </p:nvSpPr>
        <p:spPr>
          <a:xfrm>
            <a:off x="152400" y="-92073"/>
            <a:ext cx="75438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i="0" dirty="0">
                <a:effectLst/>
                <a:latin typeface="+mj-lt"/>
              </a:rPr>
              <a:t> Backend Code Snippet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42B8D91-91FE-1854-CA31-A7305FAE566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219200" y="814687"/>
            <a:ext cx="9144000" cy="5902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8596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0F9C66-C9ED-65E0-23FC-5A305C80F5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510E84A2-226E-6F41-2CEB-9513E1E5D6A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 rot="10800000" flipH="1" flipV="1">
            <a:off x="9601200" y="-457200"/>
            <a:ext cx="2590800" cy="7315201"/>
          </a:xfrm>
          <a:prstGeom prst="triangle">
            <a:avLst>
              <a:gd name="adj" fmla="val 100000"/>
            </a:avLst>
          </a:prstGeom>
          <a:solidFill>
            <a:schemeClr val="tx2"/>
          </a:solidFill>
        </p:spPr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04FA5599-26A5-2A65-74D8-FB3F7563EAB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0" y="1"/>
            <a:ext cx="685800" cy="6421832"/>
          </a:xfrm>
          <a:solidFill>
            <a:schemeClr val="accent2"/>
          </a:solidFill>
        </p:spPr>
        <p:txBody>
          <a:bodyPr/>
          <a:lstStyle/>
          <a:p>
            <a:pPr algn="l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Title 23">
            <a:extLst>
              <a:ext uri="{FF2B5EF4-FFF2-40B4-BE49-F238E27FC236}">
                <a16:creationId xmlns:a16="http://schemas.microsoft.com/office/drawing/2014/main" id="{A0681CE6-3DEE-3D2F-8699-A171DC97C2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3400" y="228600"/>
            <a:ext cx="11506200" cy="868681"/>
          </a:xfrm>
        </p:spPr>
        <p:txBody>
          <a:bodyPr>
            <a:normAutofit fontScale="90000"/>
          </a:bodyPr>
          <a:lstStyle/>
          <a:p>
            <a:pPr algn="l"/>
            <a:br>
              <a:rPr lang="en-US" sz="3600" b="1" i="0" dirty="0">
                <a:effectLst/>
                <a:latin typeface="__Inter_d65c78"/>
              </a:rPr>
            </a:br>
            <a:br>
              <a:rPr lang="en-US" b="1" i="0" dirty="0">
                <a:solidFill>
                  <a:schemeClr val="tx1"/>
                </a:solidFill>
                <a:effectLst/>
                <a:latin typeface="+mn-lt"/>
              </a:rPr>
            </a:br>
            <a:endParaRPr lang="en-US" sz="3600" b="0" i="0" dirty="0">
              <a:effectLst/>
              <a:latin typeface="+mn-lt"/>
            </a:endParaRPr>
          </a:p>
        </p:txBody>
      </p:sp>
      <p:sp>
        <p:nvSpPr>
          <p:cNvPr id="25" name="Subtitle 24">
            <a:extLst>
              <a:ext uri="{FF2B5EF4-FFF2-40B4-BE49-F238E27FC236}">
                <a16:creationId xmlns:a16="http://schemas.microsoft.com/office/drawing/2014/main" id="{A951E4BD-4532-97AB-4789-3634D6CB64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4453" y="822078"/>
            <a:ext cx="6913093" cy="4998719"/>
          </a:xfrm>
        </p:spPr>
        <p:txBody>
          <a:bodyPr/>
          <a:lstStyle/>
          <a:p>
            <a:pPr algn="l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8A3D0D0-AE15-50AA-91D3-5B787008A4C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340475"/>
            <a:ext cx="303213" cy="365125"/>
          </a:xfrm>
          <a:prstGeom prst="rect">
            <a:avLst/>
          </a:prstGeom>
        </p:spPr>
        <p:txBody>
          <a:bodyPr/>
          <a:lstStyle/>
          <a:p>
            <a:fld id="{4FAB73BC-B049-4115-A692-8D63A059BFB8}" type="slidenum">
              <a:rPr lang="en-US" noProof="0" smtClean="0"/>
              <a:pPr/>
              <a:t>25</a:t>
            </a:fld>
            <a:endParaRPr lang="en-US" noProof="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98118F2-12BC-CBB2-1038-0B2A9D01187F}"/>
              </a:ext>
            </a:extLst>
          </p:cNvPr>
          <p:cNvSpPr txBox="1"/>
          <p:nvPr/>
        </p:nvSpPr>
        <p:spPr>
          <a:xfrm>
            <a:off x="152400" y="-92073"/>
            <a:ext cx="80772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i="0" dirty="0">
                <a:effectLst/>
                <a:latin typeface="+mj-lt"/>
              </a:rPr>
              <a:t> Backend code snippet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0315D52-B552-ACCD-888F-C8FDA587710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914400" y="830443"/>
            <a:ext cx="9982200" cy="5986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5868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972990-DFBC-3D73-C07D-CD424E090F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B693CA80-3AB4-B6C2-FCA4-EE31EFB290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 rot="10800000" flipH="1" flipV="1">
            <a:off x="8836536" y="3223261"/>
            <a:ext cx="3355464" cy="3634739"/>
          </a:xfrm>
          <a:prstGeom prst="triangle">
            <a:avLst>
              <a:gd name="adj" fmla="val 100000"/>
            </a:avLst>
          </a:prstGeom>
        </p:spPr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DA45F5FF-E642-EBED-1142-F92C31154C8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0" y="1447800"/>
            <a:ext cx="685800" cy="3352800"/>
          </a:xfrm>
        </p:spPr>
        <p:txBody>
          <a:bodyPr/>
          <a:lstStyle/>
          <a:p>
            <a:pPr algn="l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Title 23">
            <a:extLst>
              <a:ext uri="{FF2B5EF4-FFF2-40B4-BE49-F238E27FC236}">
                <a16:creationId xmlns:a16="http://schemas.microsoft.com/office/drawing/2014/main" id="{4E91B82A-1AED-C323-43C3-496CBF8B73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3400" y="228600"/>
            <a:ext cx="11506200" cy="868681"/>
          </a:xfrm>
        </p:spPr>
        <p:txBody>
          <a:bodyPr>
            <a:normAutofit fontScale="90000"/>
          </a:bodyPr>
          <a:lstStyle/>
          <a:p>
            <a:pPr algn="l"/>
            <a:br>
              <a:rPr lang="en-US" sz="3600" b="1" i="0" dirty="0">
                <a:effectLst/>
                <a:latin typeface="__Inter_d65c78"/>
              </a:rPr>
            </a:br>
            <a:br>
              <a:rPr lang="en-US" b="1" i="0" dirty="0">
                <a:solidFill>
                  <a:schemeClr val="tx1"/>
                </a:solidFill>
                <a:effectLst/>
                <a:latin typeface="+mn-lt"/>
              </a:rPr>
            </a:br>
            <a:endParaRPr lang="en-US" sz="3600" b="0" i="0" dirty="0">
              <a:effectLst/>
              <a:latin typeface="+mn-lt"/>
            </a:endParaRPr>
          </a:p>
        </p:txBody>
      </p:sp>
      <p:sp>
        <p:nvSpPr>
          <p:cNvPr id="25" name="Subtitle 24">
            <a:extLst>
              <a:ext uri="{FF2B5EF4-FFF2-40B4-BE49-F238E27FC236}">
                <a16:creationId xmlns:a16="http://schemas.microsoft.com/office/drawing/2014/main" id="{8C4B1B13-CC77-5D13-6E79-B024932FBF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19200" y="762000"/>
            <a:ext cx="6913093" cy="4998719"/>
          </a:xfrm>
        </p:spPr>
        <p:txBody>
          <a:bodyPr/>
          <a:lstStyle/>
          <a:p>
            <a:pPr algn="l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BBE41FA-7195-B3FF-F4A2-88552187008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340475"/>
            <a:ext cx="303213" cy="365125"/>
          </a:xfrm>
          <a:prstGeom prst="rect">
            <a:avLst/>
          </a:prstGeom>
        </p:spPr>
        <p:txBody>
          <a:bodyPr/>
          <a:lstStyle/>
          <a:p>
            <a:fld id="{4FAB73BC-B049-4115-A692-8D63A059BFB8}" type="slidenum">
              <a:rPr lang="en-US" noProof="0" smtClean="0"/>
              <a:pPr/>
              <a:t>26</a:t>
            </a:fld>
            <a:endParaRPr lang="en-US" noProof="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4A200D5-CB8D-BF44-BEEA-0FFDD1AD7B99}"/>
              </a:ext>
            </a:extLst>
          </p:cNvPr>
          <p:cNvSpPr txBox="1"/>
          <p:nvPr/>
        </p:nvSpPr>
        <p:spPr>
          <a:xfrm>
            <a:off x="152400" y="-92073"/>
            <a:ext cx="75438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i="0" dirty="0">
                <a:effectLst/>
                <a:latin typeface="+mj-lt"/>
              </a:rPr>
              <a:t> Backend Code Snippet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74BC8EF-C4C1-4FB5-9587-556B6A01B69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219200" y="2259764"/>
            <a:ext cx="9067800" cy="2372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2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6C2430-1A06-8EBC-DE26-CDADC4CCF8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C528C0A2-2E47-ED9F-1B7E-223B626D0D7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 rot="10800000" flipH="1" flipV="1">
            <a:off x="9601200" y="-457200"/>
            <a:ext cx="2590800" cy="7315201"/>
          </a:xfrm>
          <a:prstGeom prst="triangle">
            <a:avLst>
              <a:gd name="adj" fmla="val 100000"/>
            </a:avLst>
          </a:prstGeom>
          <a:solidFill>
            <a:schemeClr val="tx2"/>
          </a:solidFill>
        </p:spPr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19123AF7-4302-9F92-4F04-91206136F87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0" y="1"/>
            <a:ext cx="685800" cy="6421832"/>
          </a:xfrm>
          <a:solidFill>
            <a:schemeClr val="accent2"/>
          </a:solidFill>
        </p:spPr>
        <p:txBody>
          <a:bodyPr/>
          <a:lstStyle/>
          <a:p>
            <a:pPr algn="l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Title 23">
            <a:extLst>
              <a:ext uri="{FF2B5EF4-FFF2-40B4-BE49-F238E27FC236}">
                <a16:creationId xmlns:a16="http://schemas.microsoft.com/office/drawing/2014/main" id="{873B31C1-578E-11E7-144A-2BF77A4857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3400" y="228600"/>
            <a:ext cx="11506200" cy="868681"/>
          </a:xfrm>
        </p:spPr>
        <p:txBody>
          <a:bodyPr>
            <a:normAutofit fontScale="90000"/>
          </a:bodyPr>
          <a:lstStyle/>
          <a:p>
            <a:pPr algn="l"/>
            <a:br>
              <a:rPr lang="en-US" sz="3600" b="1" i="0" dirty="0">
                <a:effectLst/>
                <a:latin typeface="__Inter_d65c78"/>
              </a:rPr>
            </a:br>
            <a:br>
              <a:rPr lang="en-US" b="1" i="0" dirty="0">
                <a:solidFill>
                  <a:schemeClr val="tx1"/>
                </a:solidFill>
                <a:effectLst/>
                <a:latin typeface="+mn-lt"/>
              </a:rPr>
            </a:br>
            <a:endParaRPr lang="en-US" sz="3600" b="0" i="0" dirty="0">
              <a:effectLst/>
              <a:latin typeface="+mn-lt"/>
            </a:endParaRPr>
          </a:p>
        </p:txBody>
      </p:sp>
      <p:sp>
        <p:nvSpPr>
          <p:cNvPr id="25" name="Subtitle 24">
            <a:extLst>
              <a:ext uri="{FF2B5EF4-FFF2-40B4-BE49-F238E27FC236}">
                <a16:creationId xmlns:a16="http://schemas.microsoft.com/office/drawing/2014/main" id="{BA476900-1EE6-C1AF-97D8-DDDA6A2B50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4453" y="822078"/>
            <a:ext cx="6913093" cy="4998719"/>
          </a:xfrm>
        </p:spPr>
        <p:txBody>
          <a:bodyPr/>
          <a:lstStyle/>
          <a:p>
            <a:pPr algn="l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956F777-22F5-C04C-92E7-03384D4A250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340475"/>
            <a:ext cx="303213" cy="365125"/>
          </a:xfrm>
          <a:prstGeom prst="rect">
            <a:avLst/>
          </a:prstGeom>
        </p:spPr>
        <p:txBody>
          <a:bodyPr/>
          <a:lstStyle/>
          <a:p>
            <a:fld id="{4FAB73BC-B049-4115-A692-8D63A059BFB8}" type="slidenum">
              <a:rPr lang="en-US" noProof="0" smtClean="0"/>
              <a:pPr/>
              <a:t>27</a:t>
            </a:fld>
            <a:endParaRPr lang="en-US" noProof="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C38CCEC-0B0D-4B11-54AD-0492B19ADD8C}"/>
              </a:ext>
            </a:extLst>
          </p:cNvPr>
          <p:cNvSpPr txBox="1"/>
          <p:nvPr/>
        </p:nvSpPr>
        <p:spPr>
          <a:xfrm>
            <a:off x="152400" y="-92073"/>
            <a:ext cx="80772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i="0" dirty="0">
                <a:effectLst/>
                <a:latin typeface="+mj-lt"/>
              </a:rPr>
              <a:t> Backend code snippet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AB544DA-88EC-372E-E453-F5EC7EB51F7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914400" y="1548178"/>
            <a:ext cx="9982200" cy="4551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3820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7B0B19-C2FC-E0FE-3AE3-B2FD6B5FD8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8024E7D5-19DE-3CA2-22C5-7AD2013B17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 rot="10800000" flipH="1" flipV="1">
            <a:off x="8836536" y="3223261"/>
            <a:ext cx="3355464" cy="3634739"/>
          </a:xfrm>
          <a:prstGeom prst="triangle">
            <a:avLst>
              <a:gd name="adj" fmla="val 100000"/>
            </a:avLst>
          </a:prstGeom>
        </p:spPr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7A47D803-BA8C-CBDA-8EDA-770B5B734A1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0" y="1447800"/>
            <a:ext cx="685800" cy="3352800"/>
          </a:xfrm>
        </p:spPr>
        <p:txBody>
          <a:bodyPr/>
          <a:lstStyle/>
          <a:p>
            <a:pPr algn="l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Title 23">
            <a:extLst>
              <a:ext uri="{FF2B5EF4-FFF2-40B4-BE49-F238E27FC236}">
                <a16:creationId xmlns:a16="http://schemas.microsoft.com/office/drawing/2014/main" id="{807F8665-C7DB-A361-510C-5D2DE6E5C7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3400" y="228600"/>
            <a:ext cx="11506200" cy="868681"/>
          </a:xfrm>
        </p:spPr>
        <p:txBody>
          <a:bodyPr>
            <a:normAutofit fontScale="90000"/>
          </a:bodyPr>
          <a:lstStyle/>
          <a:p>
            <a:pPr algn="l"/>
            <a:br>
              <a:rPr lang="en-US" sz="3600" b="1" i="0" dirty="0">
                <a:effectLst/>
                <a:latin typeface="__Inter_d65c78"/>
              </a:rPr>
            </a:br>
            <a:br>
              <a:rPr lang="en-US" b="1" i="0" dirty="0">
                <a:solidFill>
                  <a:schemeClr val="tx1"/>
                </a:solidFill>
                <a:effectLst/>
                <a:latin typeface="+mn-lt"/>
              </a:rPr>
            </a:br>
            <a:endParaRPr lang="en-US" sz="3600" b="0" i="0" dirty="0">
              <a:effectLst/>
              <a:latin typeface="+mn-lt"/>
            </a:endParaRPr>
          </a:p>
        </p:txBody>
      </p:sp>
      <p:sp>
        <p:nvSpPr>
          <p:cNvPr id="25" name="Subtitle 24">
            <a:extLst>
              <a:ext uri="{FF2B5EF4-FFF2-40B4-BE49-F238E27FC236}">
                <a16:creationId xmlns:a16="http://schemas.microsoft.com/office/drawing/2014/main" id="{DF511AEF-07E5-AE40-8E14-830C5F49F7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19200" y="762000"/>
            <a:ext cx="6913093" cy="4998719"/>
          </a:xfrm>
        </p:spPr>
        <p:txBody>
          <a:bodyPr/>
          <a:lstStyle/>
          <a:p>
            <a:pPr algn="l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D9B0260-3595-7599-10D8-2F92CFC52A9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340475"/>
            <a:ext cx="303213" cy="365125"/>
          </a:xfrm>
          <a:prstGeom prst="rect">
            <a:avLst/>
          </a:prstGeom>
        </p:spPr>
        <p:txBody>
          <a:bodyPr/>
          <a:lstStyle/>
          <a:p>
            <a:fld id="{4FAB73BC-B049-4115-A692-8D63A059BFB8}" type="slidenum">
              <a:rPr lang="en-US" noProof="0" smtClean="0"/>
              <a:pPr/>
              <a:t>28</a:t>
            </a:fld>
            <a:endParaRPr lang="en-US" noProof="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F976455-095E-2FEB-E760-824DD321EC33}"/>
              </a:ext>
            </a:extLst>
          </p:cNvPr>
          <p:cNvSpPr txBox="1"/>
          <p:nvPr/>
        </p:nvSpPr>
        <p:spPr>
          <a:xfrm>
            <a:off x="152400" y="-92073"/>
            <a:ext cx="75438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i="0" dirty="0">
                <a:effectLst/>
                <a:latin typeface="+mj-lt"/>
              </a:rPr>
              <a:t> Backend Code Snippet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2D52600-6378-B484-18F1-93E6E63DB09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541082" y="914400"/>
            <a:ext cx="8517318" cy="511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9760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B53AF4-4654-1E17-2B52-46A8EA277B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78EC7EDA-40E4-6E7F-3373-DF9C55EFEA3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 rot="10800000" flipH="1" flipV="1">
            <a:off x="8836536" y="3223261"/>
            <a:ext cx="3355464" cy="3634739"/>
          </a:xfrm>
          <a:prstGeom prst="triangle">
            <a:avLst>
              <a:gd name="adj" fmla="val 100000"/>
            </a:avLst>
          </a:prstGeom>
        </p:spPr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37DE5EB7-4027-C4EA-2B6D-91F2385CD9B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0" y="1447800"/>
            <a:ext cx="685800" cy="3352800"/>
          </a:xfrm>
        </p:spPr>
        <p:txBody>
          <a:bodyPr/>
          <a:lstStyle/>
          <a:p>
            <a:pPr algn="l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Title 23">
            <a:extLst>
              <a:ext uri="{FF2B5EF4-FFF2-40B4-BE49-F238E27FC236}">
                <a16:creationId xmlns:a16="http://schemas.microsoft.com/office/drawing/2014/main" id="{6F4F69AF-C582-D18C-B158-7616EE9B9E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3400" y="228600"/>
            <a:ext cx="11506200" cy="868681"/>
          </a:xfrm>
        </p:spPr>
        <p:txBody>
          <a:bodyPr>
            <a:normAutofit fontScale="90000"/>
          </a:bodyPr>
          <a:lstStyle/>
          <a:p>
            <a:pPr algn="l"/>
            <a:br>
              <a:rPr lang="en-US" sz="3600" b="1" i="0" dirty="0">
                <a:effectLst/>
                <a:latin typeface="__Inter_d65c78"/>
              </a:rPr>
            </a:br>
            <a:br>
              <a:rPr lang="en-US" b="1" i="0" dirty="0">
                <a:solidFill>
                  <a:schemeClr val="tx1"/>
                </a:solidFill>
                <a:effectLst/>
                <a:latin typeface="+mn-lt"/>
              </a:rPr>
            </a:br>
            <a:endParaRPr lang="en-US" sz="3600" b="0" i="0" dirty="0">
              <a:effectLst/>
              <a:latin typeface="+mn-lt"/>
            </a:endParaRPr>
          </a:p>
        </p:txBody>
      </p:sp>
      <p:sp>
        <p:nvSpPr>
          <p:cNvPr id="25" name="Subtitle 24">
            <a:extLst>
              <a:ext uri="{FF2B5EF4-FFF2-40B4-BE49-F238E27FC236}">
                <a16:creationId xmlns:a16="http://schemas.microsoft.com/office/drawing/2014/main" id="{5E3EAF80-666B-C586-D76B-C2DCDC4EA2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19200" y="762000"/>
            <a:ext cx="6913093" cy="4998719"/>
          </a:xfrm>
        </p:spPr>
        <p:txBody>
          <a:bodyPr/>
          <a:lstStyle/>
          <a:p>
            <a:pPr algn="l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ED236C9-1196-881B-C203-2B14C87149B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340475"/>
            <a:ext cx="303213" cy="365125"/>
          </a:xfrm>
          <a:prstGeom prst="rect">
            <a:avLst/>
          </a:prstGeom>
        </p:spPr>
        <p:txBody>
          <a:bodyPr/>
          <a:lstStyle/>
          <a:p>
            <a:fld id="{4FAB73BC-B049-4115-A692-8D63A059BFB8}" type="slidenum">
              <a:rPr lang="en-US" noProof="0" smtClean="0"/>
              <a:pPr/>
              <a:t>29</a:t>
            </a:fld>
            <a:endParaRPr lang="en-US" noProof="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B16D069-DD7D-4DAC-8F0E-1979838F5BB5}"/>
              </a:ext>
            </a:extLst>
          </p:cNvPr>
          <p:cNvSpPr txBox="1"/>
          <p:nvPr/>
        </p:nvSpPr>
        <p:spPr>
          <a:xfrm>
            <a:off x="152400" y="-92073"/>
            <a:ext cx="75438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i="0" dirty="0">
                <a:effectLst/>
                <a:latin typeface="+mj-lt"/>
              </a:rPr>
              <a:t> Backend Code Snippet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BB85E8F-7F07-24D3-A662-C497E252B05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676400" y="832359"/>
            <a:ext cx="8077199" cy="5178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8182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AF890B92-D44D-461B-A5E6-D4F348791F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12976"/>
            <a:ext cx="12191999" cy="3278423"/>
          </a:xfr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94C582A2-A406-4C9B-A3DA-BA4EECAB37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0" y="3735622"/>
            <a:ext cx="10089302" cy="2408917"/>
          </a:xfrm>
        </p:spPr>
        <p:txBody>
          <a:bodyPr>
            <a:normAutofit/>
          </a:bodyPr>
          <a:lstStyle/>
          <a:p>
            <a:r>
              <a:rPr lang="en-US" sz="4400" b="1" dirty="0"/>
              <a:t>Title: </a:t>
            </a:r>
            <a:br>
              <a:rPr lang="en-US" sz="4400" b="1" dirty="0"/>
            </a:br>
            <a:r>
              <a:rPr lang="en-US" sz="4400" b="1" dirty="0"/>
              <a:t>	</a:t>
            </a:r>
            <a:r>
              <a:rPr lang="en-US" sz="4400" b="1" dirty="0" err="1"/>
              <a:t>INVENtory</a:t>
            </a:r>
            <a:r>
              <a:rPr lang="en-US" sz="4400" b="1" dirty="0"/>
              <a:t> management system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556610ED-3E2D-4E6A-ABD0-150F203E6B46}"/>
              </a:ext>
            </a:extLst>
          </p:cNvPr>
          <p:cNvSpPr>
            <a:spLocks noGrp="1"/>
          </p:cNvSpPr>
          <p:nvPr>
            <p:ph sz="quarter" idx="19"/>
          </p:nvPr>
        </p:nvSpPr>
        <p:spPr/>
        <p:txBody>
          <a:bodyPr/>
          <a:lstStyle/>
          <a:p>
            <a:r>
              <a:rPr lang="en-US" dirty="0"/>
              <a:t>. </a:t>
            </a:r>
          </a:p>
        </p:txBody>
      </p:sp>
      <p:pic>
        <p:nvPicPr>
          <p:cNvPr id="39" name="Picture Placeholder 38">
            <a:extLst>
              <a:ext uri="{FF2B5EF4-FFF2-40B4-BE49-F238E27FC236}">
                <a16:creationId xmlns:a16="http://schemas.microsoft.com/office/drawing/2014/main" id="{D15B262E-3234-4E0C-A890-B69314333F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853" r="853"/>
          <a:stretch>
            <a:fillRect/>
          </a:stretch>
        </p:blipFill>
        <p:spPr>
          <a:xfrm>
            <a:off x="695883" y="3735622"/>
            <a:ext cx="914400" cy="930275"/>
          </a:xfr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A6C6147-EB04-429F-9D41-52F18DE232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2" name="Text Placeholder 119">
            <a:extLst>
              <a:ext uri="{FF2B5EF4-FFF2-40B4-BE49-F238E27FC236}">
                <a16:creationId xmlns:a16="http://schemas.microsoft.com/office/drawing/2014/main" id="{D9043C6D-0761-489D-8401-7F976D80BA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>
            <a:off x="693060" y="6641305"/>
            <a:ext cx="173736" cy="152400"/>
          </a:xfrm>
          <a:prstGeom prst="rect">
            <a:avLst/>
          </a:prstGeom>
          <a:solidFill>
            <a:schemeClr val="accent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45720" tIns="45720" rIns="45720" bIns="45720" rtlCol="0">
            <a:normAutofit fontScale="250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2000" kern="1200">
                <a:solidFill>
                  <a:schemeClr val="tx1">
                    <a:alpha val="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CD5E95B5-674E-4A3A-A7C5-83CFC41142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8329286" cy="457200"/>
          </a:xfrm>
          <a:custGeom>
            <a:avLst/>
            <a:gdLst>
              <a:gd name="connsiteX0" fmla="*/ 0 w 8329286"/>
              <a:gd name="connsiteY0" fmla="*/ 0 h 457200"/>
              <a:gd name="connsiteX1" fmla="*/ 8329286 w 8329286"/>
              <a:gd name="connsiteY1" fmla="*/ 0 h 457200"/>
              <a:gd name="connsiteX2" fmla="*/ 7982281 w 8329286"/>
              <a:gd name="connsiteY2" fmla="*/ 457200 h 457200"/>
              <a:gd name="connsiteX3" fmla="*/ 0 w 8329286"/>
              <a:gd name="connsiteY3" fmla="*/ 45720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29286" h="457200">
                <a:moveTo>
                  <a:pt x="0" y="0"/>
                </a:moveTo>
                <a:lnTo>
                  <a:pt x="8329286" y="0"/>
                </a:lnTo>
                <a:lnTo>
                  <a:pt x="7982281" y="457200"/>
                </a:lnTo>
                <a:lnTo>
                  <a:pt x="0" y="457200"/>
                </a:lnTo>
                <a:close/>
              </a:path>
            </a:pathLst>
          </a:cu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6204929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A65065-AC26-2ABC-8ABE-465DC2101B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89E63AB0-483D-5856-0DE5-B19A0E3D0BE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 rot="10800000" flipH="1" flipV="1">
            <a:off x="9601200" y="-457200"/>
            <a:ext cx="2590800" cy="7315201"/>
          </a:xfrm>
          <a:prstGeom prst="triangle">
            <a:avLst>
              <a:gd name="adj" fmla="val 100000"/>
            </a:avLst>
          </a:prstGeom>
          <a:solidFill>
            <a:schemeClr val="tx2"/>
          </a:solidFill>
        </p:spPr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4EDEA2B3-58D9-1AC8-41E2-10670338FE2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0" y="1"/>
            <a:ext cx="685800" cy="6421832"/>
          </a:xfrm>
          <a:solidFill>
            <a:schemeClr val="accent2"/>
          </a:solidFill>
        </p:spPr>
        <p:txBody>
          <a:bodyPr/>
          <a:lstStyle/>
          <a:p>
            <a:pPr algn="l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Title 23">
            <a:extLst>
              <a:ext uri="{FF2B5EF4-FFF2-40B4-BE49-F238E27FC236}">
                <a16:creationId xmlns:a16="http://schemas.microsoft.com/office/drawing/2014/main" id="{D026283D-E88E-8D14-80E5-947D29AE66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3400" y="228600"/>
            <a:ext cx="11506200" cy="868681"/>
          </a:xfrm>
        </p:spPr>
        <p:txBody>
          <a:bodyPr>
            <a:normAutofit fontScale="90000"/>
          </a:bodyPr>
          <a:lstStyle/>
          <a:p>
            <a:pPr algn="l"/>
            <a:br>
              <a:rPr lang="en-US" sz="3600" b="1" i="0" dirty="0">
                <a:effectLst/>
                <a:latin typeface="__Inter_d65c78"/>
              </a:rPr>
            </a:br>
            <a:br>
              <a:rPr lang="en-US" b="1" i="0" dirty="0">
                <a:solidFill>
                  <a:schemeClr val="tx1"/>
                </a:solidFill>
                <a:effectLst/>
                <a:latin typeface="+mn-lt"/>
              </a:rPr>
            </a:br>
            <a:endParaRPr lang="en-US" sz="3600" b="0" i="0" dirty="0">
              <a:effectLst/>
              <a:latin typeface="+mn-lt"/>
            </a:endParaRPr>
          </a:p>
        </p:txBody>
      </p:sp>
      <p:sp>
        <p:nvSpPr>
          <p:cNvPr id="25" name="Subtitle 24">
            <a:extLst>
              <a:ext uri="{FF2B5EF4-FFF2-40B4-BE49-F238E27FC236}">
                <a16:creationId xmlns:a16="http://schemas.microsoft.com/office/drawing/2014/main" id="{D71B678F-DC85-A05B-ACCF-9ED24A499B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4453" y="822078"/>
            <a:ext cx="6913093" cy="4998719"/>
          </a:xfrm>
        </p:spPr>
        <p:txBody>
          <a:bodyPr/>
          <a:lstStyle/>
          <a:p>
            <a:pPr algn="l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A11C87D-11BD-BF60-B7E6-3DA130B001E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340475"/>
            <a:ext cx="303213" cy="365125"/>
          </a:xfrm>
          <a:prstGeom prst="rect">
            <a:avLst/>
          </a:prstGeom>
        </p:spPr>
        <p:txBody>
          <a:bodyPr/>
          <a:lstStyle/>
          <a:p>
            <a:fld id="{4FAB73BC-B049-4115-A692-8D63A059BFB8}" type="slidenum">
              <a:rPr lang="en-US" noProof="0" smtClean="0"/>
              <a:pPr/>
              <a:t>30</a:t>
            </a:fld>
            <a:endParaRPr lang="en-US" noProof="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9AA135C-DC80-429F-32FA-C85FDBE88D94}"/>
              </a:ext>
            </a:extLst>
          </p:cNvPr>
          <p:cNvSpPr txBox="1"/>
          <p:nvPr/>
        </p:nvSpPr>
        <p:spPr>
          <a:xfrm>
            <a:off x="152400" y="-92073"/>
            <a:ext cx="80772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i="0" dirty="0">
                <a:effectLst/>
                <a:latin typeface="+mj-lt"/>
              </a:rPr>
              <a:t> Backend code snippet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66D8D3F-EF4C-41AF-88C2-575E309F944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981200" y="760102"/>
            <a:ext cx="8622930" cy="5339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6768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9D5202-2228-BD25-A955-A4788FC9F2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2F10619F-D6DF-0A8C-CF03-8DF0838FD23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 rot="10800000" flipH="1" flipV="1">
            <a:off x="9601200" y="-457200"/>
            <a:ext cx="2590800" cy="7315201"/>
          </a:xfrm>
          <a:prstGeom prst="triangle">
            <a:avLst>
              <a:gd name="adj" fmla="val 100000"/>
            </a:avLst>
          </a:prstGeom>
          <a:solidFill>
            <a:schemeClr val="tx2"/>
          </a:solidFill>
        </p:spPr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7D95745C-63E8-4D6C-1618-FAE3CD0F9F9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0" y="1"/>
            <a:ext cx="685800" cy="6421832"/>
          </a:xfrm>
          <a:solidFill>
            <a:schemeClr val="accent2"/>
          </a:solidFill>
        </p:spPr>
        <p:txBody>
          <a:bodyPr/>
          <a:lstStyle/>
          <a:p>
            <a:pPr algn="l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Title 23">
            <a:extLst>
              <a:ext uri="{FF2B5EF4-FFF2-40B4-BE49-F238E27FC236}">
                <a16:creationId xmlns:a16="http://schemas.microsoft.com/office/drawing/2014/main" id="{63B465E7-0E10-15E9-FD7F-92E827F8BA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3400" y="228600"/>
            <a:ext cx="11506200" cy="868681"/>
          </a:xfrm>
        </p:spPr>
        <p:txBody>
          <a:bodyPr>
            <a:normAutofit fontScale="90000"/>
          </a:bodyPr>
          <a:lstStyle/>
          <a:p>
            <a:pPr algn="l"/>
            <a:br>
              <a:rPr lang="en-US" sz="3600" b="1" i="0" dirty="0">
                <a:effectLst/>
                <a:latin typeface="__Inter_d65c78"/>
              </a:rPr>
            </a:br>
            <a:br>
              <a:rPr lang="en-US" b="1" i="0" dirty="0">
                <a:solidFill>
                  <a:schemeClr val="tx1"/>
                </a:solidFill>
                <a:effectLst/>
                <a:latin typeface="+mn-lt"/>
              </a:rPr>
            </a:br>
            <a:endParaRPr lang="en-US" sz="3600" b="0" i="0" dirty="0">
              <a:effectLst/>
              <a:latin typeface="+mn-lt"/>
            </a:endParaRPr>
          </a:p>
        </p:txBody>
      </p:sp>
      <p:sp>
        <p:nvSpPr>
          <p:cNvPr id="25" name="Subtitle 24">
            <a:extLst>
              <a:ext uri="{FF2B5EF4-FFF2-40B4-BE49-F238E27FC236}">
                <a16:creationId xmlns:a16="http://schemas.microsoft.com/office/drawing/2014/main" id="{5F97E583-98D8-52B7-70B4-9EB3655E0E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4453" y="822078"/>
            <a:ext cx="6913093" cy="4998719"/>
          </a:xfrm>
        </p:spPr>
        <p:txBody>
          <a:bodyPr/>
          <a:lstStyle/>
          <a:p>
            <a:pPr algn="l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BCB0092-AD0D-2FF9-F1E1-B0F0B6522D5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340475"/>
            <a:ext cx="303213" cy="365125"/>
          </a:xfrm>
          <a:prstGeom prst="rect">
            <a:avLst/>
          </a:prstGeom>
        </p:spPr>
        <p:txBody>
          <a:bodyPr/>
          <a:lstStyle/>
          <a:p>
            <a:fld id="{4FAB73BC-B049-4115-A692-8D63A059BFB8}" type="slidenum">
              <a:rPr lang="en-US" noProof="0" smtClean="0"/>
              <a:pPr/>
              <a:t>31</a:t>
            </a:fld>
            <a:endParaRPr lang="en-US" noProof="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0C37E22-4255-C24E-BEE1-CB1115CAC0DF}"/>
              </a:ext>
            </a:extLst>
          </p:cNvPr>
          <p:cNvSpPr txBox="1"/>
          <p:nvPr/>
        </p:nvSpPr>
        <p:spPr>
          <a:xfrm>
            <a:off x="152400" y="-92073"/>
            <a:ext cx="80772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i="0" dirty="0">
                <a:effectLst/>
                <a:latin typeface="+mj-lt"/>
              </a:rPr>
              <a:t> Backend code snippet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FD6472B-731D-2EB3-5B1A-58A53A1966C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737040" y="1548178"/>
            <a:ext cx="8336919" cy="4551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355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4D31D1-4CD1-B33F-EEC7-8B5FDB511C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1B5085D3-E76A-F9BE-F6E2-478DE169E8F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 rot="10800000" flipH="1" flipV="1">
            <a:off x="9601200" y="-457200"/>
            <a:ext cx="2590800" cy="7315201"/>
          </a:xfrm>
          <a:prstGeom prst="triangle">
            <a:avLst>
              <a:gd name="adj" fmla="val 100000"/>
            </a:avLst>
          </a:prstGeom>
          <a:solidFill>
            <a:schemeClr val="tx2"/>
          </a:solidFill>
        </p:spPr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359B5346-5F31-4D7C-E99E-4530F40636B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0" y="1"/>
            <a:ext cx="685800" cy="6421832"/>
          </a:xfrm>
          <a:solidFill>
            <a:schemeClr val="accent2"/>
          </a:solidFill>
        </p:spPr>
        <p:txBody>
          <a:bodyPr/>
          <a:lstStyle/>
          <a:p>
            <a:pPr algn="l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Title 23">
            <a:extLst>
              <a:ext uri="{FF2B5EF4-FFF2-40B4-BE49-F238E27FC236}">
                <a16:creationId xmlns:a16="http://schemas.microsoft.com/office/drawing/2014/main" id="{963D17D6-4420-3A74-C2A3-65D54489F4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3400" y="228600"/>
            <a:ext cx="11506200" cy="868681"/>
          </a:xfrm>
        </p:spPr>
        <p:txBody>
          <a:bodyPr>
            <a:normAutofit fontScale="90000"/>
          </a:bodyPr>
          <a:lstStyle/>
          <a:p>
            <a:pPr algn="l"/>
            <a:br>
              <a:rPr lang="en-US" sz="3600" b="1" i="0" dirty="0">
                <a:effectLst/>
                <a:latin typeface="__Inter_d65c78"/>
              </a:rPr>
            </a:br>
            <a:br>
              <a:rPr lang="en-US" b="1" i="0" dirty="0">
                <a:solidFill>
                  <a:schemeClr val="tx1"/>
                </a:solidFill>
                <a:effectLst/>
                <a:latin typeface="+mn-lt"/>
              </a:rPr>
            </a:br>
            <a:endParaRPr lang="en-US" sz="3600" b="0" i="0" dirty="0">
              <a:effectLst/>
              <a:latin typeface="+mn-lt"/>
            </a:endParaRPr>
          </a:p>
        </p:txBody>
      </p:sp>
      <p:sp>
        <p:nvSpPr>
          <p:cNvPr id="25" name="Subtitle 24">
            <a:extLst>
              <a:ext uri="{FF2B5EF4-FFF2-40B4-BE49-F238E27FC236}">
                <a16:creationId xmlns:a16="http://schemas.microsoft.com/office/drawing/2014/main" id="{800D9A9D-2D28-72F2-F2C7-FA1FE699B6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4453" y="822078"/>
            <a:ext cx="6913093" cy="4998719"/>
          </a:xfrm>
        </p:spPr>
        <p:txBody>
          <a:bodyPr/>
          <a:lstStyle/>
          <a:p>
            <a:pPr algn="l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A5CFA10-B6B1-190B-DD7D-DAF62851404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340475"/>
            <a:ext cx="303213" cy="365125"/>
          </a:xfrm>
          <a:prstGeom prst="rect">
            <a:avLst/>
          </a:prstGeom>
        </p:spPr>
        <p:txBody>
          <a:bodyPr/>
          <a:lstStyle/>
          <a:p>
            <a:fld id="{4FAB73BC-B049-4115-A692-8D63A059BFB8}" type="slidenum">
              <a:rPr lang="en-US" noProof="0" smtClean="0"/>
              <a:pPr/>
              <a:t>32</a:t>
            </a:fld>
            <a:endParaRPr lang="en-US" noProof="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3F938B2-BD05-1E0F-9A27-159662C30BFC}"/>
              </a:ext>
            </a:extLst>
          </p:cNvPr>
          <p:cNvSpPr txBox="1"/>
          <p:nvPr/>
        </p:nvSpPr>
        <p:spPr>
          <a:xfrm>
            <a:off x="152400" y="-92073"/>
            <a:ext cx="80772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i="0" dirty="0">
                <a:effectLst/>
                <a:latin typeface="+mj-lt"/>
              </a:rPr>
              <a:t> Backend code snippet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037E9EC-A74A-E3A5-3707-7EC545B0240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798853" y="1548178"/>
            <a:ext cx="8213292" cy="4551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6353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495051-E125-EA14-FF6E-840C8872A4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1A84985D-0C7E-236A-0E8C-FFA884C712E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 rot="10800000" flipH="1" flipV="1">
            <a:off x="9601200" y="-457200"/>
            <a:ext cx="2590800" cy="7315201"/>
          </a:xfrm>
          <a:prstGeom prst="triangle">
            <a:avLst>
              <a:gd name="adj" fmla="val 100000"/>
            </a:avLst>
          </a:prstGeom>
          <a:solidFill>
            <a:schemeClr val="tx2"/>
          </a:solidFill>
        </p:spPr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F61AE1F3-224E-0EA8-E65D-E79CFAACCA7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0" y="1"/>
            <a:ext cx="685800" cy="6421832"/>
          </a:xfrm>
          <a:solidFill>
            <a:schemeClr val="accent2"/>
          </a:solidFill>
        </p:spPr>
        <p:txBody>
          <a:bodyPr/>
          <a:lstStyle/>
          <a:p>
            <a:pPr algn="l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Title 23">
            <a:extLst>
              <a:ext uri="{FF2B5EF4-FFF2-40B4-BE49-F238E27FC236}">
                <a16:creationId xmlns:a16="http://schemas.microsoft.com/office/drawing/2014/main" id="{2E65CB31-7400-0039-E482-D2BAE6312E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3400" y="228600"/>
            <a:ext cx="11506200" cy="868681"/>
          </a:xfrm>
        </p:spPr>
        <p:txBody>
          <a:bodyPr>
            <a:normAutofit fontScale="90000"/>
          </a:bodyPr>
          <a:lstStyle/>
          <a:p>
            <a:pPr algn="l"/>
            <a:br>
              <a:rPr lang="en-US" sz="3600" b="1" i="0" dirty="0">
                <a:effectLst/>
                <a:latin typeface="__Inter_d65c78"/>
              </a:rPr>
            </a:br>
            <a:br>
              <a:rPr lang="en-US" b="1" i="0" dirty="0">
                <a:solidFill>
                  <a:schemeClr val="tx1"/>
                </a:solidFill>
                <a:effectLst/>
                <a:latin typeface="+mn-lt"/>
              </a:rPr>
            </a:br>
            <a:endParaRPr lang="en-US" sz="3600" b="0" i="0" dirty="0">
              <a:effectLst/>
              <a:latin typeface="+mn-lt"/>
            </a:endParaRPr>
          </a:p>
        </p:txBody>
      </p:sp>
      <p:sp>
        <p:nvSpPr>
          <p:cNvPr id="25" name="Subtitle 24">
            <a:extLst>
              <a:ext uri="{FF2B5EF4-FFF2-40B4-BE49-F238E27FC236}">
                <a16:creationId xmlns:a16="http://schemas.microsoft.com/office/drawing/2014/main" id="{131FCC31-2C37-BE89-D549-39FA365D5D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4453" y="822078"/>
            <a:ext cx="6913093" cy="4998719"/>
          </a:xfrm>
        </p:spPr>
        <p:txBody>
          <a:bodyPr/>
          <a:lstStyle/>
          <a:p>
            <a:pPr algn="l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05B39EC-3086-A38E-14F3-A298807E969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340475"/>
            <a:ext cx="303213" cy="365125"/>
          </a:xfrm>
          <a:prstGeom prst="rect">
            <a:avLst/>
          </a:prstGeom>
        </p:spPr>
        <p:txBody>
          <a:bodyPr/>
          <a:lstStyle/>
          <a:p>
            <a:fld id="{4FAB73BC-B049-4115-A692-8D63A059BFB8}" type="slidenum">
              <a:rPr lang="en-US" noProof="0" smtClean="0"/>
              <a:pPr/>
              <a:t>33</a:t>
            </a:fld>
            <a:endParaRPr lang="en-US" noProof="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F4E1AA7-FF26-8DB3-45B3-2AD400907BA2}"/>
              </a:ext>
            </a:extLst>
          </p:cNvPr>
          <p:cNvSpPr txBox="1"/>
          <p:nvPr/>
        </p:nvSpPr>
        <p:spPr>
          <a:xfrm>
            <a:off x="152400" y="-92073"/>
            <a:ext cx="80772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i="0" dirty="0">
                <a:effectLst/>
                <a:latin typeface="+mj-lt"/>
              </a:rPr>
              <a:t> Backend code snippet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E90F668-B444-F659-FB72-93D3203E9A5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812484" y="1548178"/>
            <a:ext cx="8186029" cy="4551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5168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DDAA08-622C-BE1E-03DC-48BE1D35EE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F1C0145D-CBF2-86C3-6ADF-ED6B1CE234C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 rot="10800000" flipH="1" flipV="1">
            <a:off x="9601200" y="-457200"/>
            <a:ext cx="2590800" cy="7315201"/>
          </a:xfrm>
          <a:prstGeom prst="triangle">
            <a:avLst>
              <a:gd name="adj" fmla="val 100000"/>
            </a:avLst>
          </a:prstGeom>
          <a:solidFill>
            <a:schemeClr val="tx2"/>
          </a:solidFill>
        </p:spPr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73157796-3290-BBAD-1474-0158058E529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0" y="1"/>
            <a:ext cx="685800" cy="6421832"/>
          </a:xfrm>
          <a:solidFill>
            <a:schemeClr val="accent2"/>
          </a:solidFill>
        </p:spPr>
        <p:txBody>
          <a:bodyPr/>
          <a:lstStyle/>
          <a:p>
            <a:pPr algn="l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Title 23">
            <a:extLst>
              <a:ext uri="{FF2B5EF4-FFF2-40B4-BE49-F238E27FC236}">
                <a16:creationId xmlns:a16="http://schemas.microsoft.com/office/drawing/2014/main" id="{2A016254-2C22-CC9E-EC33-5E71C35B75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3400" y="228600"/>
            <a:ext cx="11506200" cy="868681"/>
          </a:xfrm>
        </p:spPr>
        <p:txBody>
          <a:bodyPr>
            <a:normAutofit fontScale="90000"/>
          </a:bodyPr>
          <a:lstStyle/>
          <a:p>
            <a:pPr algn="l"/>
            <a:br>
              <a:rPr lang="en-US" sz="3600" b="1" i="0" dirty="0">
                <a:effectLst/>
                <a:latin typeface="__Inter_d65c78"/>
              </a:rPr>
            </a:br>
            <a:br>
              <a:rPr lang="en-US" b="1" i="0" dirty="0">
                <a:solidFill>
                  <a:schemeClr val="tx1"/>
                </a:solidFill>
                <a:effectLst/>
                <a:latin typeface="+mn-lt"/>
              </a:rPr>
            </a:br>
            <a:endParaRPr lang="en-US" sz="3600" b="0" i="0" dirty="0">
              <a:effectLst/>
              <a:latin typeface="+mn-lt"/>
            </a:endParaRPr>
          </a:p>
        </p:txBody>
      </p:sp>
      <p:sp>
        <p:nvSpPr>
          <p:cNvPr id="25" name="Subtitle 24">
            <a:extLst>
              <a:ext uri="{FF2B5EF4-FFF2-40B4-BE49-F238E27FC236}">
                <a16:creationId xmlns:a16="http://schemas.microsoft.com/office/drawing/2014/main" id="{274E3010-30B8-CC14-BB14-A0B907F037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4453" y="822078"/>
            <a:ext cx="6913093" cy="4998719"/>
          </a:xfrm>
        </p:spPr>
        <p:txBody>
          <a:bodyPr/>
          <a:lstStyle/>
          <a:p>
            <a:pPr algn="l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E7BCD72-E033-380B-F3B1-FDD6D33C2AB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340475"/>
            <a:ext cx="303213" cy="365125"/>
          </a:xfrm>
          <a:prstGeom prst="rect">
            <a:avLst/>
          </a:prstGeom>
        </p:spPr>
        <p:txBody>
          <a:bodyPr/>
          <a:lstStyle/>
          <a:p>
            <a:fld id="{4FAB73BC-B049-4115-A692-8D63A059BFB8}" type="slidenum">
              <a:rPr lang="en-US" noProof="0" smtClean="0"/>
              <a:pPr/>
              <a:t>34</a:t>
            </a:fld>
            <a:endParaRPr lang="en-US" noProof="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71B655D-7E88-FCAF-4D7A-38F99B870FB8}"/>
              </a:ext>
            </a:extLst>
          </p:cNvPr>
          <p:cNvSpPr txBox="1"/>
          <p:nvPr/>
        </p:nvSpPr>
        <p:spPr>
          <a:xfrm>
            <a:off x="152400" y="-92073"/>
            <a:ext cx="80772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i="0" dirty="0">
                <a:effectLst/>
                <a:latin typeface="+mj-lt"/>
              </a:rPr>
              <a:t> Backend code snippet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E1DB2C2-D39E-65EB-E3D7-2CE626BEA57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485276" y="1548178"/>
            <a:ext cx="6840444" cy="4551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7547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E6DAF7-FA24-9DCB-D3C1-568685B450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C3387DDB-C685-24D4-929E-7562A40E49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 rot="10800000" flipH="1" flipV="1">
            <a:off x="9601200" y="-457200"/>
            <a:ext cx="2590800" cy="7315201"/>
          </a:xfrm>
          <a:prstGeom prst="triangle">
            <a:avLst>
              <a:gd name="adj" fmla="val 100000"/>
            </a:avLst>
          </a:prstGeom>
          <a:solidFill>
            <a:schemeClr val="tx2"/>
          </a:solidFill>
        </p:spPr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276E19E9-B65A-4286-769F-EB455887B0B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0" y="1"/>
            <a:ext cx="685800" cy="6421832"/>
          </a:xfrm>
          <a:solidFill>
            <a:schemeClr val="accent2"/>
          </a:solidFill>
        </p:spPr>
        <p:txBody>
          <a:bodyPr/>
          <a:lstStyle/>
          <a:p>
            <a:pPr algn="l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Title 23">
            <a:extLst>
              <a:ext uri="{FF2B5EF4-FFF2-40B4-BE49-F238E27FC236}">
                <a16:creationId xmlns:a16="http://schemas.microsoft.com/office/drawing/2014/main" id="{035E98E7-2EDA-EEE2-E025-7D0BE485EC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3400" y="228600"/>
            <a:ext cx="11506200" cy="868681"/>
          </a:xfrm>
        </p:spPr>
        <p:txBody>
          <a:bodyPr>
            <a:normAutofit fontScale="90000"/>
          </a:bodyPr>
          <a:lstStyle/>
          <a:p>
            <a:pPr algn="l"/>
            <a:br>
              <a:rPr lang="en-US" sz="3600" b="1" i="0" dirty="0">
                <a:effectLst/>
                <a:latin typeface="__Inter_d65c78"/>
              </a:rPr>
            </a:br>
            <a:br>
              <a:rPr lang="en-US" b="1" i="0" dirty="0">
                <a:solidFill>
                  <a:schemeClr val="tx1"/>
                </a:solidFill>
                <a:effectLst/>
                <a:latin typeface="+mn-lt"/>
              </a:rPr>
            </a:br>
            <a:endParaRPr lang="en-US" sz="3600" b="0" i="0" dirty="0">
              <a:effectLst/>
              <a:latin typeface="+mn-lt"/>
            </a:endParaRPr>
          </a:p>
        </p:txBody>
      </p:sp>
      <p:sp>
        <p:nvSpPr>
          <p:cNvPr id="25" name="Subtitle 24">
            <a:extLst>
              <a:ext uri="{FF2B5EF4-FFF2-40B4-BE49-F238E27FC236}">
                <a16:creationId xmlns:a16="http://schemas.microsoft.com/office/drawing/2014/main" id="{14FCE239-6EEE-70F5-41BF-0B75EB7E51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4453" y="822078"/>
            <a:ext cx="6913093" cy="4998719"/>
          </a:xfrm>
        </p:spPr>
        <p:txBody>
          <a:bodyPr/>
          <a:lstStyle/>
          <a:p>
            <a:pPr algn="l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0A658DB-7F05-08D9-C79B-23F3416D1FE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340475"/>
            <a:ext cx="303213" cy="365125"/>
          </a:xfrm>
          <a:prstGeom prst="rect">
            <a:avLst/>
          </a:prstGeom>
        </p:spPr>
        <p:txBody>
          <a:bodyPr/>
          <a:lstStyle/>
          <a:p>
            <a:fld id="{4FAB73BC-B049-4115-A692-8D63A059BFB8}" type="slidenum">
              <a:rPr lang="en-US" noProof="0" smtClean="0"/>
              <a:pPr/>
              <a:t>35</a:t>
            </a:fld>
            <a:endParaRPr lang="en-US" noProof="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4CEDEB6-31A9-254A-3A34-6D9B44101B15}"/>
              </a:ext>
            </a:extLst>
          </p:cNvPr>
          <p:cNvSpPr txBox="1"/>
          <p:nvPr/>
        </p:nvSpPr>
        <p:spPr>
          <a:xfrm>
            <a:off x="152400" y="-92073"/>
            <a:ext cx="80772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i="0" dirty="0">
                <a:effectLst/>
                <a:latin typeface="+mj-lt"/>
              </a:rPr>
              <a:t> Backend code snippet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26C30E7-A5B3-94A0-EDEA-33890EF4873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485276" y="1747005"/>
            <a:ext cx="6840444" cy="4153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0921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5DC56F-74D7-4E87-401F-FFAAB85334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9E5D8D87-5D9F-095E-58BF-B44907A3028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 rot="10800000" flipH="1" flipV="1">
            <a:off x="9601200" y="-457200"/>
            <a:ext cx="2590800" cy="7315201"/>
          </a:xfrm>
          <a:prstGeom prst="triangle">
            <a:avLst>
              <a:gd name="adj" fmla="val 100000"/>
            </a:avLst>
          </a:prstGeom>
          <a:solidFill>
            <a:schemeClr val="tx2"/>
          </a:solidFill>
        </p:spPr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2A2F116C-C289-7729-C000-8889CEC38FD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0" y="1"/>
            <a:ext cx="685800" cy="6421832"/>
          </a:xfrm>
          <a:solidFill>
            <a:schemeClr val="accent2"/>
          </a:solidFill>
        </p:spPr>
        <p:txBody>
          <a:bodyPr/>
          <a:lstStyle/>
          <a:p>
            <a:pPr algn="l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Title 23">
            <a:extLst>
              <a:ext uri="{FF2B5EF4-FFF2-40B4-BE49-F238E27FC236}">
                <a16:creationId xmlns:a16="http://schemas.microsoft.com/office/drawing/2014/main" id="{FB41EC2F-897B-FF65-2AE9-BE221789DB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3400" y="228600"/>
            <a:ext cx="11506200" cy="868681"/>
          </a:xfrm>
        </p:spPr>
        <p:txBody>
          <a:bodyPr>
            <a:normAutofit fontScale="90000"/>
          </a:bodyPr>
          <a:lstStyle/>
          <a:p>
            <a:pPr algn="l"/>
            <a:br>
              <a:rPr lang="en-US" sz="3600" b="1" i="0" dirty="0">
                <a:effectLst/>
                <a:latin typeface="__Inter_d65c78"/>
              </a:rPr>
            </a:br>
            <a:br>
              <a:rPr lang="en-US" b="1" i="0" dirty="0">
                <a:solidFill>
                  <a:schemeClr val="tx1"/>
                </a:solidFill>
                <a:effectLst/>
                <a:latin typeface="+mn-lt"/>
              </a:rPr>
            </a:br>
            <a:endParaRPr lang="en-US" sz="3600" b="0" i="0" dirty="0">
              <a:effectLst/>
              <a:latin typeface="+mn-lt"/>
            </a:endParaRPr>
          </a:p>
        </p:txBody>
      </p:sp>
      <p:sp>
        <p:nvSpPr>
          <p:cNvPr id="25" name="Subtitle 24">
            <a:extLst>
              <a:ext uri="{FF2B5EF4-FFF2-40B4-BE49-F238E27FC236}">
                <a16:creationId xmlns:a16="http://schemas.microsoft.com/office/drawing/2014/main" id="{AB7A21BD-7044-7B6A-290E-A641596976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4453" y="822078"/>
            <a:ext cx="6913093" cy="4998719"/>
          </a:xfrm>
        </p:spPr>
        <p:txBody>
          <a:bodyPr/>
          <a:lstStyle/>
          <a:p>
            <a:pPr algn="l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E0EC4B9-F779-3CE0-152A-F2C79AABF78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340475"/>
            <a:ext cx="303213" cy="365125"/>
          </a:xfrm>
          <a:prstGeom prst="rect">
            <a:avLst/>
          </a:prstGeom>
        </p:spPr>
        <p:txBody>
          <a:bodyPr/>
          <a:lstStyle/>
          <a:p>
            <a:fld id="{4FAB73BC-B049-4115-A692-8D63A059BFB8}" type="slidenum">
              <a:rPr lang="en-US" noProof="0" smtClean="0"/>
              <a:pPr/>
              <a:t>36</a:t>
            </a:fld>
            <a:endParaRPr lang="en-US" noProof="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F826C4E-945F-0517-2B5B-406DF9F20C12}"/>
              </a:ext>
            </a:extLst>
          </p:cNvPr>
          <p:cNvSpPr txBox="1"/>
          <p:nvPr/>
        </p:nvSpPr>
        <p:spPr>
          <a:xfrm>
            <a:off x="152400" y="-92073"/>
            <a:ext cx="80772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i="0" dirty="0">
                <a:effectLst/>
                <a:latin typeface="+mj-lt"/>
              </a:rPr>
              <a:t> Backend code snippet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E183A0E-0D8A-EAC9-FAFD-D9E8CAF033F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497865" y="1747005"/>
            <a:ext cx="6815266" cy="4153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61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68FFA9-3D80-9F17-412C-D8C34E0FB4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38746950-0ECA-7983-2BB2-B8BEB03BAF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 rot="10800000" flipH="1" flipV="1">
            <a:off x="9601200" y="-457200"/>
            <a:ext cx="2590800" cy="7315201"/>
          </a:xfrm>
          <a:prstGeom prst="triangle">
            <a:avLst>
              <a:gd name="adj" fmla="val 100000"/>
            </a:avLst>
          </a:prstGeom>
          <a:solidFill>
            <a:schemeClr val="tx2"/>
          </a:solidFill>
        </p:spPr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AFD71D7E-F201-53F4-A517-952D08ECDD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0" y="1"/>
            <a:ext cx="685800" cy="6421832"/>
          </a:xfrm>
          <a:solidFill>
            <a:schemeClr val="accent2"/>
          </a:solidFill>
        </p:spPr>
        <p:txBody>
          <a:bodyPr/>
          <a:lstStyle/>
          <a:p>
            <a:pPr algn="l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Title 23">
            <a:extLst>
              <a:ext uri="{FF2B5EF4-FFF2-40B4-BE49-F238E27FC236}">
                <a16:creationId xmlns:a16="http://schemas.microsoft.com/office/drawing/2014/main" id="{03A22D00-D7A6-B52C-916C-B24DEBA7F6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3400" y="228600"/>
            <a:ext cx="11506200" cy="868681"/>
          </a:xfrm>
        </p:spPr>
        <p:txBody>
          <a:bodyPr>
            <a:normAutofit fontScale="90000"/>
          </a:bodyPr>
          <a:lstStyle/>
          <a:p>
            <a:pPr algn="l"/>
            <a:br>
              <a:rPr lang="en-US" sz="3600" b="1" i="0" dirty="0">
                <a:effectLst/>
                <a:latin typeface="__Inter_d65c78"/>
              </a:rPr>
            </a:br>
            <a:br>
              <a:rPr lang="en-US" b="1" i="0" dirty="0">
                <a:solidFill>
                  <a:schemeClr val="tx1"/>
                </a:solidFill>
                <a:effectLst/>
                <a:latin typeface="+mn-lt"/>
              </a:rPr>
            </a:br>
            <a:endParaRPr lang="en-US" sz="3600" b="0" i="0" dirty="0">
              <a:effectLst/>
              <a:latin typeface="+mn-lt"/>
            </a:endParaRPr>
          </a:p>
        </p:txBody>
      </p:sp>
      <p:sp>
        <p:nvSpPr>
          <p:cNvPr id="25" name="Subtitle 24">
            <a:extLst>
              <a:ext uri="{FF2B5EF4-FFF2-40B4-BE49-F238E27FC236}">
                <a16:creationId xmlns:a16="http://schemas.microsoft.com/office/drawing/2014/main" id="{B5B31C4B-BC54-7765-9AFA-25C08108CA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4453" y="822078"/>
            <a:ext cx="6913093" cy="4998719"/>
          </a:xfrm>
        </p:spPr>
        <p:txBody>
          <a:bodyPr/>
          <a:lstStyle/>
          <a:p>
            <a:pPr algn="l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39729FC-506B-BAE1-FB54-EEC67671C07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340475"/>
            <a:ext cx="303213" cy="365125"/>
          </a:xfrm>
          <a:prstGeom prst="rect">
            <a:avLst/>
          </a:prstGeom>
        </p:spPr>
        <p:txBody>
          <a:bodyPr/>
          <a:lstStyle/>
          <a:p>
            <a:fld id="{4FAB73BC-B049-4115-A692-8D63A059BFB8}" type="slidenum">
              <a:rPr lang="en-US" noProof="0" smtClean="0"/>
              <a:pPr/>
              <a:t>37</a:t>
            </a:fld>
            <a:endParaRPr lang="en-US" noProof="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07E86BD-D4EA-2AF5-2E61-7AFC12961478}"/>
              </a:ext>
            </a:extLst>
          </p:cNvPr>
          <p:cNvSpPr txBox="1"/>
          <p:nvPr/>
        </p:nvSpPr>
        <p:spPr>
          <a:xfrm>
            <a:off x="152400" y="-92073"/>
            <a:ext cx="80772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i="0" dirty="0">
                <a:effectLst/>
                <a:latin typeface="+mj-lt"/>
              </a:rPr>
              <a:t> Backend code snippet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C1ACD4E-0EB3-C4E8-7FCE-F4E4CF17E4F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497865" y="3029318"/>
            <a:ext cx="6815266" cy="1589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54183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C5CCB1-BED6-728A-C4E9-5F3B121D9E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D6DACEE8-9158-BDE2-58E4-404803647E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 rot="10800000" flipH="1" flipV="1">
            <a:off x="9601200" y="-457200"/>
            <a:ext cx="2590800" cy="7315201"/>
          </a:xfrm>
          <a:prstGeom prst="triangle">
            <a:avLst>
              <a:gd name="adj" fmla="val 100000"/>
            </a:avLst>
          </a:prstGeom>
          <a:solidFill>
            <a:schemeClr val="tx2"/>
          </a:solidFill>
        </p:spPr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260E978C-0FA2-CD98-74FF-DD01295125D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0" y="1"/>
            <a:ext cx="685800" cy="6421832"/>
          </a:xfrm>
          <a:solidFill>
            <a:schemeClr val="accent2"/>
          </a:solidFill>
        </p:spPr>
        <p:txBody>
          <a:bodyPr/>
          <a:lstStyle/>
          <a:p>
            <a:pPr algn="l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Title 23">
            <a:extLst>
              <a:ext uri="{FF2B5EF4-FFF2-40B4-BE49-F238E27FC236}">
                <a16:creationId xmlns:a16="http://schemas.microsoft.com/office/drawing/2014/main" id="{87BECCAA-73D0-0522-0B7C-AA6EF1BC10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3400" y="228600"/>
            <a:ext cx="11506200" cy="868681"/>
          </a:xfrm>
        </p:spPr>
        <p:txBody>
          <a:bodyPr>
            <a:normAutofit fontScale="90000"/>
          </a:bodyPr>
          <a:lstStyle/>
          <a:p>
            <a:pPr algn="l"/>
            <a:br>
              <a:rPr lang="en-US" sz="3600" b="1" i="0" dirty="0">
                <a:effectLst/>
                <a:latin typeface="__Inter_d65c78"/>
              </a:rPr>
            </a:br>
            <a:br>
              <a:rPr lang="en-US" b="1" i="0" dirty="0">
                <a:solidFill>
                  <a:schemeClr val="tx1"/>
                </a:solidFill>
                <a:effectLst/>
                <a:latin typeface="+mn-lt"/>
              </a:rPr>
            </a:br>
            <a:endParaRPr lang="en-US" sz="3600" b="0" i="0" dirty="0">
              <a:effectLst/>
              <a:latin typeface="+mn-lt"/>
            </a:endParaRPr>
          </a:p>
        </p:txBody>
      </p:sp>
      <p:sp>
        <p:nvSpPr>
          <p:cNvPr id="25" name="Subtitle 24">
            <a:extLst>
              <a:ext uri="{FF2B5EF4-FFF2-40B4-BE49-F238E27FC236}">
                <a16:creationId xmlns:a16="http://schemas.microsoft.com/office/drawing/2014/main" id="{34C8B683-D0A8-9F0A-E3E2-7C531C3978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4453" y="822078"/>
            <a:ext cx="6913093" cy="4998719"/>
          </a:xfrm>
        </p:spPr>
        <p:txBody>
          <a:bodyPr/>
          <a:lstStyle/>
          <a:p>
            <a:pPr algn="l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445A9F8-810C-E468-28FD-47210BCA57F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340475"/>
            <a:ext cx="303213" cy="365125"/>
          </a:xfrm>
          <a:prstGeom prst="rect">
            <a:avLst/>
          </a:prstGeom>
        </p:spPr>
        <p:txBody>
          <a:bodyPr/>
          <a:lstStyle/>
          <a:p>
            <a:fld id="{4FAB73BC-B049-4115-A692-8D63A059BFB8}" type="slidenum">
              <a:rPr lang="en-US" noProof="0" smtClean="0"/>
              <a:pPr/>
              <a:t>38</a:t>
            </a:fld>
            <a:endParaRPr lang="en-US" noProof="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D3719DE-320D-BA9C-4C16-EF07CA0352E7}"/>
              </a:ext>
            </a:extLst>
          </p:cNvPr>
          <p:cNvSpPr txBox="1"/>
          <p:nvPr/>
        </p:nvSpPr>
        <p:spPr>
          <a:xfrm>
            <a:off x="152400" y="-92073"/>
            <a:ext cx="80772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i="0" dirty="0">
                <a:effectLst/>
                <a:latin typeface="+mj-lt"/>
              </a:rPr>
              <a:t> Backend code snippet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6A5B45B-A990-65A4-F918-2A8D7BEE175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895600" y="846978"/>
            <a:ext cx="5181599" cy="5124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27594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060653-EFBB-074C-A52E-19F5AB31E4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9AB91DD3-7866-73DB-8BD2-83B72CE64B3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 rot="10800000" flipH="1" flipV="1">
            <a:off x="9601200" y="-457200"/>
            <a:ext cx="2590800" cy="7315201"/>
          </a:xfrm>
          <a:prstGeom prst="triangle">
            <a:avLst>
              <a:gd name="adj" fmla="val 100000"/>
            </a:avLst>
          </a:prstGeom>
          <a:solidFill>
            <a:schemeClr val="tx2"/>
          </a:solidFill>
        </p:spPr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0767B6F8-A5B8-01E5-7F13-F0D2502A74B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0" y="1"/>
            <a:ext cx="685800" cy="6421832"/>
          </a:xfrm>
          <a:solidFill>
            <a:schemeClr val="accent2"/>
          </a:solidFill>
        </p:spPr>
        <p:txBody>
          <a:bodyPr/>
          <a:lstStyle/>
          <a:p>
            <a:pPr algn="l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Title 23">
            <a:extLst>
              <a:ext uri="{FF2B5EF4-FFF2-40B4-BE49-F238E27FC236}">
                <a16:creationId xmlns:a16="http://schemas.microsoft.com/office/drawing/2014/main" id="{AE500ADF-A449-CEA8-5169-A2BD45A0D0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3400" y="228600"/>
            <a:ext cx="11506200" cy="868681"/>
          </a:xfrm>
        </p:spPr>
        <p:txBody>
          <a:bodyPr>
            <a:normAutofit fontScale="90000"/>
          </a:bodyPr>
          <a:lstStyle/>
          <a:p>
            <a:pPr algn="l"/>
            <a:br>
              <a:rPr lang="en-US" sz="3600" b="1" i="0" dirty="0">
                <a:effectLst/>
                <a:latin typeface="__Inter_d65c78"/>
              </a:rPr>
            </a:br>
            <a:br>
              <a:rPr lang="en-US" b="1" i="0" dirty="0">
                <a:solidFill>
                  <a:schemeClr val="tx1"/>
                </a:solidFill>
                <a:effectLst/>
                <a:latin typeface="+mn-lt"/>
              </a:rPr>
            </a:br>
            <a:endParaRPr lang="en-US" sz="3600" b="0" i="0" dirty="0">
              <a:effectLst/>
              <a:latin typeface="+mn-lt"/>
            </a:endParaRPr>
          </a:p>
        </p:txBody>
      </p:sp>
      <p:sp>
        <p:nvSpPr>
          <p:cNvPr id="25" name="Subtitle 24">
            <a:extLst>
              <a:ext uri="{FF2B5EF4-FFF2-40B4-BE49-F238E27FC236}">
                <a16:creationId xmlns:a16="http://schemas.microsoft.com/office/drawing/2014/main" id="{2989813C-FB16-BCC2-4127-A32AC972DF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4453" y="822078"/>
            <a:ext cx="6913093" cy="4998719"/>
          </a:xfrm>
        </p:spPr>
        <p:txBody>
          <a:bodyPr/>
          <a:lstStyle/>
          <a:p>
            <a:pPr algn="l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F2D7577-EE6D-F8CF-D61F-49396E3FC5E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340475"/>
            <a:ext cx="303213" cy="365125"/>
          </a:xfrm>
          <a:prstGeom prst="rect">
            <a:avLst/>
          </a:prstGeom>
        </p:spPr>
        <p:txBody>
          <a:bodyPr/>
          <a:lstStyle/>
          <a:p>
            <a:fld id="{4FAB73BC-B049-4115-A692-8D63A059BFB8}" type="slidenum">
              <a:rPr lang="en-US" noProof="0" smtClean="0"/>
              <a:pPr/>
              <a:t>39</a:t>
            </a:fld>
            <a:endParaRPr lang="en-US" noProof="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33E7484-8231-2AC7-02CA-522334AE1563}"/>
              </a:ext>
            </a:extLst>
          </p:cNvPr>
          <p:cNvSpPr txBox="1"/>
          <p:nvPr/>
        </p:nvSpPr>
        <p:spPr>
          <a:xfrm>
            <a:off x="152400" y="-92073"/>
            <a:ext cx="80772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i="0" dirty="0">
                <a:effectLst/>
                <a:latin typeface="+mj-lt"/>
              </a:rPr>
              <a:t> Backend code snippet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21D435B-A986-A4A0-B820-978F92D24EC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895600" y="1811151"/>
            <a:ext cx="6705600" cy="4136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4914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9D24509E-BB74-42FE-A9A8-F01572CD04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90600"/>
            <a:ext cx="10805160" cy="4191000"/>
          </a:xfrm>
        </p:spPr>
        <p:txBody>
          <a:bodyPr>
            <a:normAutofit/>
          </a:bodyPr>
          <a:lstStyle/>
          <a:p>
            <a:br>
              <a:rPr lang="en-US" dirty="0"/>
            </a:br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4F6BA4CE-8BD2-419E-A270-15A0EFE01D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12" name="Text Placeholder 119">
            <a:extLst>
              <a:ext uri="{FF2B5EF4-FFF2-40B4-BE49-F238E27FC236}">
                <a16:creationId xmlns:a16="http://schemas.microsoft.com/office/drawing/2014/main" id="{C0F25050-A2F4-4F04-ACDB-1E6965034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>
            <a:off x="693060" y="6641305"/>
            <a:ext cx="173736" cy="152400"/>
          </a:xfrm>
          <a:prstGeom prst="rect">
            <a:avLst/>
          </a:prstGeom>
          <a:solidFill>
            <a:schemeClr val="accent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45720" tIns="45720" rIns="45720" bIns="45720" rtlCol="0">
            <a:normAutofit fontScale="250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2000" kern="1200">
                <a:solidFill>
                  <a:schemeClr val="tx1">
                    <a:alpha val="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97D7C1-BDB8-88BA-F4BF-EA1D2787E5A4}"/>
              </a:ext>
            </a:extLst>
          </p:cNvPr>
          <p:cNvSpPr txBox="1"/>
          <p:nvPr/>
        </p:nvSpPr>
        <p:spPr>
          <a:xfrm>
            <a:off x="548640" y="762000"/>
            <a:ext cx="1059180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>
                <a:latin typeface="+mj-lt"/>
              </a:rPr>
              <a:t>Objectives</a:t>
            </a:r>
          </a:p>
          <a:p>
            <a:r>
              <a:rPr lang="en-US" sz="2800" b="1" dirty="0"/>
              <a:t>	Project Goals:</a:t>
            </a:r>
          </a:p>
          <a:p>
            <a:endParaRPr lang="en-US" sz="28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Stock Optimization</a:t>
            </a:r>
            <a:br>
              <a:rPr lang="en-US" sz="2800" dirty="0"/>
            </a:br>
            <a:r>
              <a:rPr lang="en-US" sz="2800" dirty="0"/>
              <a:t>Avoid overstocking or stockouts by maintaining ideal inventory levels.</a:t>
            </a:r>
            <a:endParaRPr lang="en-US" sz="28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Real-Time Inventory Tracking</a:t>
            </a:r>
            <a:br>
              <a:rPr lang="en-US" sz="2800" dirty="0"/>
            </a:br>
            <a:r>
              <a:rPr lang="en-US" sz="2800" dirty="0"/>
              <a:t>Achieve accurate stock monitoring to reduce errors and improve stock visibility.</a:t>
            </a:r>
            <a:endParaRPr lang="en-US" sz="28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User-Friendly Experience</a:t>
            </a:r>
            <a:br>
              <a:rPr lang="en-US" sz="2800" dirty="0"/>
            </a:br>
            <a:r>
              <a:rPr lang="en-US" sz="2800" dirty="0"/>
              <a:t>Provide an intuitive interface for easy navigation and quick operations.</a:t>
            </a:r>
          </a:p>
        </p:txBody>
      </p:sp>
    </p:spTree>
    <p:extLst>
      <p:ext uri="{BB962C8B-B14F-4D97-AF65-F5344CB8AC3E}">
        <p14:creationId xmlns:p14="http://schemas.microsoft.com/office/powerpoint/2010/main" val="196508974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559165-EB79-8126-C71A-436797950F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DD035DC2-BEE6-A24E-CEBB-F84B8954EE2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 rot="10800000" flipH="1" flipV="1">
            <a:off x="9601200" y="-457200"/>
            <a:ext cx="2590800" cy="7315201"/>
          </a:xfrm>
          <a:prstGeom prst="triangle">
            <a:avLst>
              <a:gd name="adj" fmla="val 100000"/>
            </a:avLst>
          </a:prstGeom>
          <a:solidFill>
            <a:schemeClr val="tx2"/>
          </a:solidFill>
        </p:spPr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2156BA17-62BF-5ABF-6571-E7D9EC8CCF3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0" y="1"/>
            <a:ext cx="685800" cy="6421832"/>
          </a:xfrm>
          <a:solidFill>
            <a:schemeClr val="accent2"/>
          </a:solidFill>
        </p:spPr>
        <p:txBody>
          <a:bodyPr/>
          <a:lstStyle/>
          <a:p>
            <a:pPr algn="l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Title 23">
            <a:extLst>
              <a:ext uri="{FF2B5EF4-FFF2-40B4-BE49-F238E27FC236}">
                <a16:creationId xmlns:a16="http://schemas.microsoft.com/office/drawing/2014/main" id="{2B221054-A150-CE8E-A0E9-563D8967A7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3400" y="228600"/>
            <a:ext cx="11506200" cy="868681"/>
          </a:xfrm>
        </p:spPr>
        <p:txBody>
          <a:bodyPr>
            <a:normAutofit fontScale="90000"/>
          </a:bodyPr>
          <a:lstStyle/>
          <a:p>
            <a:pPr algn="l"/>
            <a:br>
              <a:rPr lang="en-US" sz="3600" b="1" i="0" dirty="0">
                <a:effectLst/>
                <a:latin typeface="__Inter_d65c78"/>
              </a:rPr>
            </a:br>
            <a:br>
              <a:rPr lang="en-US" b="1" i="0" dirty="0">
                <a:solidFill>
                  <a:schemeClr val="tx1"/>
                </a:solidFill>
                <a:effectLst/>
                <a:latin typeface="+mn-lt"/>
              </a:rPr>
            </a:br>
            <a:endParaRPr lang="en-US" sz="3600" b="0" i="0" dirty="0">
              <a:effectLst/>
              <a:latin typeface="+mn-lt"/>
            </a:endParaRPr>
          </a:p>
        </p:txBody>
      </p:sp>
      <p:sp>
        <p:nvSpPr>
          <p:cNvPr id="25" name="Subtitle 24">
            <a:extLst>
              <a:ext uri="{FF2B5EF4-FFF2-40B4-BE49-F238E27FC236}">
                <a16:creationId xmlns:a16="http://schemas.microsoft.com/office/drawing/2014/main" id="{F164B6BD-1C61-461C-77A9-CBCE081FDA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4453" y="822078"/>
            <a:ext cx="6913093" cy="4998719"/>
          </a:xfrm>
        </p:spPr>
        <p:txBody>
          <a:bodyPr/>
          <a:lstStyle/>
          <a:p>
            <a:pPr algn="l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E802A0-D5DC-A795-B280-300DF0D6386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340475"/>
            <a:ext cx="303213" cy="365125"/>
          </a:xfrm>
          <a:prstGeom prst="rect">
            <a:avLst/>
          </a:prstGeom>
        </p:spPr>
        <p:txBody>
          <a:bodyPr/>
          <a:lstStyle/>
          <a:p>
            <a:fld id="{4FAB73BC-B049-4115-A692-8D63A059BFB8}" type="slidenum">
              <a:rPr lang="en-US" noProof="0" smtClean="0"/>
              <a:pPr/>
              <a:t>40</a:t>
            </a:fld>
            <a:endParaRPr lang="en-US" noProof="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1A2065B-9C37-8DE2-AFFF-84CC5BFDAF3F}"/>
              </a:ext>
            </a:extLst>
          </p:cNvPr>
          <p:cNvSpPr txBox="1"/>
          <p:nvPr/>
        </p:nvSpPr>
        <p:spPr>
          <a:xfrm>
            <a:off x="152400" y="-92073"/>
            <a:ext cx="80772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i="0" dirty="0">
                <a:effectLst/>
                <a:latin typeface="+mj-lt"/>
              </a:rPr>
              <a:t> Backend code snippet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2B04721-D0FB-D2B5-A224-07338372C9C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637048" y="1283298"/>
            <a:ext cx="7192752" cy="4372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60097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1367B9-D15F-6E94-F9EA-4FD4110609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DA9EED50-874D-8025-50F3-6991DACBA70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 rot="10800000" flipH="1" flipV="1">
            <a:off x="9601200" y="-457200"/>
            <a:ext cx="2590800" cy="7315201"/>
          </a:xfrm>
          <a:prstGeom prst="triangle">
            <a:avLst>
              <a:gd name="adj" fmla="val 100000"/>
            </a:avLst>
          </a:prstGeom>
          <a:solidFill>
            <a:schemeClr val="tx2"/>
          </a:solidFill>
        </p:spPr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A1896F9B-A42D-B64D-753D-411D5F4A2DF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0" y="1"/>
            <a:ext cx="685800" cy="6421832"/>
          </a:xfrm>
          <a:solidFill>
            <a:schemeClr val="accent2"/>
          </a:solidFill>
        </p:spPr>
        <p:txBody>
          <a:bodyPr/>
          <a:lstStyle/>
          <a:p>
            <a:pPr algn="l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Title 23">
            <a:extLst>
              <a:ext uri="{FF2B5EF4-FFF2-40B4-BE49-F238E27FC236}">
                <a16:creationId xmlns:a16="http://schemas.microsoft.com/office/drawing/2014/main" id="{E4D9832F-5345-2691-B9E6-B558BF6713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3400" y="228600"/>
            <a:ext cx="11506200" cy="868681"/>
          </a:xfrm>
        </p:spPr>
        <p:txBody>
          <a:bodyPr>
            <a:normAutofit fontScale="90000"/>
          </a:bodyPr>
          <a:lstStyle/>
          <a:p>
            <a:pPr algn="l"/>
            <a:br>
              <a:rPr lang="en-US" sz="3600" b="1" i="0" dirty="0">
                <a:effectLst/>
                <a:latin typeface="__Inter_d65c78"/>
              </a:rPr>
            </a:br>
            <a:br>
              <a:rPr lang="en-US" b="1" i="0" dirty="0">
                <a:solidFill>
                  <a:schemeClr val="tx1"/>
                </a:solidFill>
                <a:effectLst/>
                <a:latin typeface="+mn-lt"/>
              </a:rPr>
            </a:br>
            <a:endParaRPr lang="en-US" sz="3600" b="0" i="0" dirty="0">
              <a:effectLst/>
              <a:latin typeface="+mn-lt"/>
            </a:endParaRPr>
          </a:p>
        </p:txBody>
      </p:sp>
      <p:sp>
        <p:nvSpPr>
          <p:cNvPr id="25" name="Subtitle 24">
            <a:extLst>
              <a:ext uri="{FF2B5EF4-FFF2-40B4-BE49-F238E27FC236}">
                <a16:creationId xmlns:a16="http://schemas.microsoft.com/office/drawing/2014/main" id="{17C04520-5E4D-A53E-8865-386D6228F3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4453" y="822078"/>
            <a:ext cx="6913093" cy="4998719"/>
          </a:xfrm>
        </p:spPr>
        <p:txBody>
          <a:bodyPr/>
          <a:lstStyle/>
          <a:p>
            <a:pPr algn="l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FAAC5E-4A1D-BCAB-B92A-9A02E55C9F4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340475"/>
            <a:ext cx="303213" cy="365125"/>
          </a:xfrm>
          <a:prstGeom prst="rect">
            <a:avLst/>
          </a:prstGeom>
        </p:spPr>
        <p:txBody>
          <a:bodyPr/>
          <a:lstStyle/>
          <a:p>
            <a:fld id="{4FAB73BC-B049-4115-A692-8D63A059BFB8}" type="slidenum">
              <a:rPr lang="en-US" noProof="0" smtClean="0"/>
              <a:pPr/>
              <a:t>41</a:t>
            </a:fld>
            <a:endParaRPr lang="en-US" noProof="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98F3E2F-6144-0B3F-08D4-D1DCD6810CB7}"/>
              </a:ext>
            </a:extLst>
          </p:cNvPr>
          <p:cNvSpPr txBox="1"/>
          <p:nvPr/>
        </p:nvSpPr>
        <p:spPr>
          <a:xfrm>
            <a:off x="152400" y="-92073"/>
            <a:ext cx="80772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i="0" dirty="0">
                <a:effectLst/>
                <a:latin typeface="+mj-lt"/>
              </a:rPr>
              <a:t> Backend code snippet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890D431-4D2A-B7DD-A234-5E361BE4F73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137209" y="2921357"/>
            <a:ext cx="9829936" cy="1498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36733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22F38E-B0C2-43D4-FE84-F75668D485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856CEDFE-7A86-A023-70C4-EC38208A63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 rot="10800000" flipH="1" flipV="1">
            <a:off x="9601200" y="-457200"/>
            <a:ext cx="2590800" cy="7315201"/>
          </a:xfrm>
          <a:prstGeom prst="triangle">
            <a:avLst>
              <a:gd name="adj" fmla="val 100000"/>
            </a:avLst>
          </a:prstGeom>
          <a:solidFill>
            <a:schemeClr val="tx2"/>
          </a:solidFill>
        </p:spPr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DCA8C6ED-7838-4366-E572-78A0A3169FF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0" y="1"/>
            <a:ext cx="685800" cy="6421832"/>
          </a:xfrm>
          <a:solidFill>
            <a:schemeClr val="accent2"/>
          </a:solidFill>
        </p:spPr>
        <p:txBody>
          <a:bodyPr/>
          <a:lstStyle/>
          <a:p>
            <a:pPr algn="l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Title 23">
            <a:extLst>
              <a:ext uri="{FF2B5EF4-FFF2-40B4-BE49-F238E27FC236}">
                <a16:creationId xmlns:a16="http://schemas.microsoft.com/office/drawing/2014/main" id="{2AD5B956-DAB1-9038-EE80-28D5D6044F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3400" y="228600"/>
            <a:ext cx="11506200" cy="868681"/>
          </a:xfrm>
        </p:spPr>
        <p:txBody>
          <a:bodyPr>
            <a:normAutofit fontScale="90000"/>
          </a:bodyPr>
          <a:lstStyle/>
          <a:p>
            <a:pPr algn="l"/>
            <a:br>
              <a:rPr lang="en-US" sz="3600" b="1" i="0" dirty="0">
                <a:effectLst/>
                <a:latin typeface="__Inter_d65c78"/>
              </a:rPr>
            </a:br>
            <a:br>
              <a:rPr lang="en-US" b="1" i="0" dirty="0">
                <a:solidFill>
                  <a:schemeClr val="tx1"/>
                </a:solidFill>
                <a:effectLst/>
                <a:latin typeface="+mn-lt"/>
              </a:rPr>
            </a:br>
            <a:endParaRPr lang="en-US" sz="3600" b="0" i="0" dirty="0">
              <a:effectLst/>
              <a:latin typeface="+mn-lt"/>
            </a:endParaRPr>
          </a:p>
        </p:txBody>
      </p:sp>
      <p:sp>
        <p:nvSpPr>
          <p:cNvPr id="25" name="Subtitle 24">
            <a:extLst>
              <a:ext uri="{FF2B5EF4-FFF2-40B4-BE49-F238E27FC236}">
                <a16:creationId xmlns:a16="http://schemas.microsoft.com/office/drawing/2014/main" id="{6AEA6F85-35E6-F280-9E75-2EE4A1EECA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4453" y="822078"/>
            <a:ext cx="6913093" cy="4998719"/>
          </a:xfrm>
        </p:spPr>
        <p:txBody>
          <a:bodyPr/>
          <a:lstStyle/>
          <a:p>
            <a:pPr algn="l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76074E6-B064-D1D7-E184-AF3F980BFF9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340475"/>
            <a:ext cx="303213" cy="365125"/>
          </a:xfrm>
          <a:prstGeom prst="rect">
            <a:avLst/>
          </a:prstGeom>
        </p:spPr>
        <p:txBody>
          <a:bodyPr/>
          <a:lstStyle/>
          <a:p>
            <a:fld id="{4FAB73BC-B049-4115-A692-8D63A059BFB8}" type="slidenum">
              <a:rPr lang="en-US" noProof="0" smtClean="0"/>
              <a:pPr/>
              <a:t>42</a:t>
            </a:fld>
            <a:endParaRPr lang="en-US" noProof="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E7EC359-D893-EDB1-D2B1-3FA7C689ABAB}"/>
              </a:ext>
            </a:extLst>
          </p:cNvPr>
          <p:cNvSpPr txBox="1"/>
          <p:nvPr/>
        </p:nvSpPr>
        <p:spPr>
          <a:xfrm>
            <a:off x="152400" y="-92073"/>
            <a:ext cx="80772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i="0" dirty="0">
                <a:effectLst/>
                <a:latin typeface="+mj-lt"/>
              </a:rPr>
              <a:t> Backend code snippet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7E1D163-C9E8-7823-5246-C24933FD2F7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874370" y="1905001"/>
            <a:ext cx="9717429" cy="3313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06127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B618E6-F911-00BA-CA57-EA8326DCF8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F1E7B694-5779-5612-D33F-2566A5B3326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 rot="10800000" flipH="1" flipV="1">
            <a:off x="9601200" y="-457200"/>
            <a:ext cx="2590800" cy="7315201"/>
          </a:xfrm>
          <a:prstGeom prst="triangle">
            <a:avLst>
              <a:gd name="adj" fmla="val 100000"/>
            </a:avLst>
          </a:prstGeom>
          <a:solidFill>
            <a:schemeClr val="tx2"/>
          </a:solidFill>
        </p:spPr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97641312-63DA-8FA0-3C30-B3DAB078884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0" y="1"/>
            <a:ext cx="685800" cy="6421832"/>
          </a:xfrm>
          <a:solidFill>
            <a:schemeClr val="accent2"/>
          </a:solidFill>
        </p:spPr>
        <p:txBody>
          <a:bodyPr/>
          <a:lstStyle/>
          <a:p>
            <a:pPr algn="l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Title 23">
            <a:extLst>
              <a:ext uri="{FF2B5EF4-FFF2-40B4-BE49-F238E27FC236}">
                <a16:creationId xmlns:a16="http://schemas.microsoft.com/office/drawing/2014/main" id="{B8CEDFDD-F2AE-576F-DCB5-6FD2723AEA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3400" y="228600"/>
            <a:ext cx="11506200" cy="868681"/>
          </a:xfrm>
        </p:spPr>
        <p:txBody>
          <a:bodyPr>
            <a:normAutofit fontScale="90000"/>
          </a:bodyPr>
          <a:lstStyle/>
          <a:p>
            <a:pPr algn="l"/>
            <a:br>
              <a:rPr lang="en-US" sz="3600" b="1" i="0" dirty="0">
                <a:effectLst/>
                <a:latin typeface="__Inter_d65c78"/>
              </a:rPr>
            </a:br>
            <a:br>
              <a:rPr lang="en-US" b="1" i="0" dirty="0">
                <a:solidFill>
                  <a:schemeClr val="tx1"/>
                </a:solidFill>
                <a:effectLst/>
                <a:latin typeface="+mn-lt"/>
              </a:rPr>
            </a:br>
            <a:endParaRPr lang="en-US" sz="3600" b="0" i="0" dirty="0">
              <a:effectLst/>
              <a:latin typeface="+mn-lt"/>
            </a:endParaRPr>
          </a:p>
        </p:txBody>
      </p:sp>
      <p:sp>
        <p:nvSpPr>
          <p:cNvPr id="25" name="Subtitle 24">
            <a:extLst>
              <a:ext uri="{FF2B5EF4-FFF2-40B4-BE49-F238E27FC236}">
                <a16:creationId xmlns:a16="http://schemas.microsoft.com/office/drawing/2014/main" id="{6542C4A5-A630-F54B-C3F6-0FBE7BEAEA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4453" y="822078"/>
            <a:ext cx="6913093" cy="4998719"/>
          </a:xfrm>
        </p:spPr>
        <p:txBody>
          <a:bodyPr/>
          <a:lstStyle/>
          <a:p>
            <a:pPr algn="l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6FF2BAC-A66F-F5DB-EE89-9306415A553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340475"/>
            <a:ext cx="303213" cy="365125"/>
          </a:xfrm>
          <a:prstGeom prst="rect">
            <a:avLst/>
          </a:prstGeom>
        </p:spPr>
        <p:txBody>
          <a:bodyPr/>
          <a:lstStyle/>
          <a:p>
            <a:fld id="{4FAB73BC-B049-4115-A692-8D63A059BFB8}" type="slidenum">
              <a:rPr lang="en-US" noProof="0" smtClean="0"/>
              <a:pPr/>
              <a:t>43</a:t>
            </a:fld>
            <a:endParaRPr lang="en-US" noProof="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621EA29-E9B4-D808-7FE4-C7E7C4BA6E41}"/>
              </a:ext>
            </a:extLst>
          </p:cNvPr>
          <p:cNvSpPr txBox="1"/>
          <p:nvPr/>
        </p:nvSpPr>
        <p:spPr>
          <a:xfrm>
            <a:off x="152400" y="-92073"/>
            <a:ext cx="80772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i="0" dirty="0">
                <a:effectLst/>
                <a:latin typeface="+mj-lt"/>
              </a:rPr>
              <a:t> Backend code snippet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0653E83-E997-E855-4A91-21FAB945594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400127" y="1015922"/>
            <a:ext cx="8277273" cy="4863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94486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BF6920-4DFD-0754-4F93-19DAD2220A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B4C6FB43-FE28-FB59-7B1F-5A2B2124EC9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 rot="10800000" flipH="1" flipV="1">
            <a:off x="9601200" y="-457200"/>
            <a:ext cx="2590800" cy="7315201"/>
          </a:xfrm>
          <a:prstGeom prst="triangle">
            <a:avLst>
              <a:gd name="adj" fmla="val 100000"/>
            </a:avLst>
          </a:prstGeom>
          <a:solidFill>
            <a:schemeClr val="tx2"/>
          </a:solidFill>
        </p:spPr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77A2F20A-022D-F683-3EA5-54A878CC021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0" y="1"/>
            <a:ext cx="685800" cy="6421832"/>
          </a:xfrm>
          <a:solidFill>
            <a:schemeClr val="accent2"/>
          </a:solidFill>
        </p:spPr>
        <p:txBody>
          <a:bodyPr/>
          <a:lstStyle/>
          <a:p>
            <a:pPr algn="l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Title 23">
            <a:extLst>
              <a:ext uri="{FF2B5EF4-FFF2-40B4-BE49-F238E27FC236}">
                <a16:creationId xmlns:a16="http://schemas.microsoft.com/office/drawing/2014/main" id="{DCD188EC-F70F-25C1-973F-63332661E5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3400" y="228600"/>
            <a:ext cx="11506200" cy="868681"/>
          </a:xfrm>
        </p:spPr>
        <p:txBody>
          <a:bodyPr>
            <a:normAutofit fontScale="90000"/>
          </a:bodyPr>
          <a:lstStyle/>
          <a:p>
            <a:pPr algn="l"/>
            <a:br>
              <a:rPr lang="en-US" sz="3600" b="1" i="0" dirty="0">
                <a:effectLst/>
                <a:latin typeface="__Inter_d65c78"/>
              </a:rPr>
            </a:br>
            <a:br>
              <a:rPr lang="en-US" b="1" i="0" dirty="0">
                <a:solidFill>
                  <a:schemeClr val="tx1"/>
                </a:solidFill>
                <a:effectLst/>
                <a:latin typeface="+mn-lt"/>
              </a:rPr>
            </a:br>
            <a:endParaRPr lang="en-US" sz="3600" b="0" i="0" dirty="0">
              <a:effectLst/>
              <a:latin typeface="+mn-lt"/>
            </a:endParaRPr>
          </a:p>
        </p:txBody>
      </p:sp>
      <p:sp>
        <p:nvSpPr>
          <p:cNvPr id="25" name="Subtitle 24">
            <a:extLst>
              <a:ext uri="{FF2B5EF4-FFF2-40B4-BE49-F238E27FC236}">
                <a16:creationId xmlns:a16="http://schemas.microsoft.com/office/drawing/2014/main" id="{0B54192F-0BE3-346C-649F-2FA0F5F697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4453" y="822078"/>
            <a:ext cx="6913093" cy="4998719"/>
          </a:xfrm>
        </p:spPr>
        <p:txBody>
          <a:bodyPr/>
          <a:lstStyle/>
          <a:p>
            <a:pPr algn="l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206743E-A563-EC8D-3F09-989257A05A0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340475"/>
            <a:ext cx="303213" cy="365125"/>
          </a:xfrm>
          <a:prstGeom prst="rect">
            <a:avLst/>
          </a:prstGeom>
        </p:spPr>
        <p:txBody>
          <a:bodyPr/>
          <a:lstStyle/>
          <a:p>
            <a:fld id="{4FAB73BC-B049-4115-A692-8D63A059BFB8}" type="slidenum">
              <a:rPr lang="en-US" noProof="0" smtClean="0"/>
              <a:pPr/>
              <a:t>44</a:t>
            </a:fld>
            <a:endParaRPr lang="en-US" noProof="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ACE9FCA-34A6-3129-7557-FF96BA2008DC}"/>
              </a:ext>
            </a:extLst>
          </p:cNvPr>
          <p:cNvSpPr txBox="1"/>
          <p:nvPr/>
        </p:nvSpPr>
        <p:spPr>
          <a:xfrm>
            <a:off x="152400" y="-92073"/>
            <a:ext cx="80772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i="0" dirty="0">
                <a:effectLst/>
                <a:latin typeface="+mj-lt"/>
              </a:rPr>
              <a:t> Backend code snippet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CCDD65F-B754-C889-2181-55F9A43B183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400127" y="1038376"/>
            <a:ext cx="8277273" cy="4818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93099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981B08-7179-DD21-0739-3329007768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8BFEDE10-C533-386C-24D7-8677433C28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 rot="10800000" flipH="1" flipV="1">
            <a:off x="9601200" y="-457200"/>
            <a:ext cx="2590800" cy="7315201"/>
          </a:xfrm>
          <a:prstGeom prst="triangle">
            <a:avLst>
              <a:gd name="adj" fmla="val 100000"/>
            </a:avLst>
          </a:prstGeom>
          <a:solidFill>
            <a:schemeClr val="tx2"/>
          </a:solidFill>
        </p:spPr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20B04091-FECA-5F4D-FA3C-75F349C0AB0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0" y="1"/>
            <a:ext cx="685800" cy="6421832"/>
          </a:xfrm>
          <a:solidFill>
            <a:schemeClr val="accent2"/>
          </a:solidFill>
        </p:spPr>
        <p:txBody>
          <a:bodyPr/>
          <a:lstStyle/>
          <a:p>
            <a:pPr algn="l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Title 23">
            <a:extLst>
              <a:ext uri="{FF2B5EF4-FFF2-40B4-BE49-F238E27FC236}">
                <a16:creationId xmlns:a16="http://schemas.microsoft.com/office/drawing/2014/main" id="{39C18737-8323-4A0F-6456-1C61BE5086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3400" y="228600"/>
            <a:ext cx="11506200" cy="868681"/>
          </a:xfrm>
        </p:spPr>
        <p:txBody>
          <a:bodyPr>
            <a:normAutofit fontScale="90000"/>
          </a:bodyPr>
          <a:lstStyle/>
          <a:p>
            <a:pPr algn="l"/>
            <a:br>
              <a:rPr lang="en-US" sz="3600" b="1" i="0" dirty="0">
                <a:effectLst/>
                <a:latin typeface="__Inter_d65c78"/>
              </a:rPr>
            </a:br>
            <a:br>
              <a:rPr lang="en-US" b="1" i="0" dirty="0">
                <a:solidFill>
                  <a:schemeClr val="tx1"/>
                </a:solidFill>
                <a:effectLst/>
                <a:latin typeface="+mn-lt"/>
              </a:rPr>
            </a:br>
            <a:endParaRPr lang="en-US" sz="3600" b="0" i="0" dirty="0">
              <a:effectLst/>
              <a:latin typeface="+mn-lt"/>
            </a:endParaRPr>
          </a:p>
        </p:txBody>
      </p:sp>
      <p:sp>
        <p:nvSpPr>
          <p:cNvPr id="25" name="Subtitle 24">
            <a:extLst>
              <a:ext uri="{FF2B5EF4-FFF2-40B4-BE49-F238E27FC236}">
                <a16:creationId xmlns:a16="http://schemas.microsoft.com/office/drawing/2014/main" id="{213D2D22-D064-5706-B710-986E3508BF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4453" y="822078"/>
            <a:ext cx="6913093" cy="4998719"/>
          </a:xfrm>
        </p:spPr>
        <p:txBody>
          <a:bodyPr/>
          <a:lstStyle/>
          <a:p>
            <a:pPr algn="l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55B913E-64A4-48A4-353D-0D213F61510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340475"/>
            <a:ext cx="303213" cy="365125"/>
          </a:xfrm>
          <a:prstGeom prst="rect">
            <a:avLst/>
          </a:prstGeom>
        </p:spPr>
        <p:txBody>
          <a:bodyPr/>
          <a:lstStyle/>
          <a:p>
            <a:fld id="{4FAB73BC-B049-4115-A692-8D63A059BFB8}" type="slidenum">
              <a:rPr lang="en-US" noProof="0" smtClean="0"/>
              <a:pPr/>
              <a:t>45</a:t>
            </a:fld>
            <a:endParaRPr lang="en-US" noProof="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CDE785D-0149-468B-38F0-047F1B4F3DD3}"/>
              </a:ext>
            </a:extLst>
          </p:cNvPr>
          <p:cNvSpPr txBox="1"/>
          <p:nvPr/>
        </p:nvSpPr>
        <p:spPr>
          <a:xfrm>
            <a:off x="152400" y="-92073"/>
            <a:ext cx="80772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i="0" dirty="0">
                <a:effectLst/>
                <a:latin typeface="+mj-lt"/>
              </a:rPr>
              <a:t> Backend code snippet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51CDFEA-2587-2893-A323-4E90CBBF874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149886" y="1038376"/>
            <a:ext cx="6777754" cy="4818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09949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B9EAFC-1659-0A5A-F5B1-D99138416B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49FC5423-8603-A067-69CE-BFC068C7C81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 rot="10800000" flipH="1" flipV="1">
            <a:off x="9601200" y="-457200"/>
            <a:ext cx="2590800" cy="7315201"/>
          </a:xfrm>
          <a:prstGeom prst="triangle">
            <a:avLst>
              <a:gd name="adj" fmla="val 100000"/>
            </a:avLst>
          </a:prstGeom>
          <a:solidFill>
            <a:schemeClr val="tx2"/>
          </a:solidFill>
        </p:spPr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DCA00268-20D7-C9DB-807D-4B7D3D05B47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0" y="1"/>
            <a:ext cx="685800" cy="6421832"/>
          </a:xfrm>
          <a:solidFill>
            <a:schemeClr val="accent2"/>
          </a:solidFill>
        </p:spPr>
        <p:txBody>
          <a:bodyPr/>
          <a:lstStyle/>
          <a:p>
            <a:pPr algn="l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Title 23">
            <a:extLst>
              <a:ext uri="{FF2B5EF4-FFF2-40B4-BE49-F238E27FC236}">
                <a16:creationId xmlns:a16="http://schemas.microsoft.com/office/drawing/2014/main" id="{26229EEF-7C86-316C-E4D2-DDDB974C59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3400" y="228600"/>
            <a:ext cx="11506200" cy="868681"/>
          </a:xfrm>
        </p:spPr>
        <p:txBody>
          <a:bodyPr>
            <a:normAutofit fontScale="90000"/>
          </a:bodyPr>
          <a:lstStyle/>
          <a:p>
            <a:pPr algn="l"/>
            <a:br>
              <a:rPr lang="en-US" sz="3600" b="1" i="0" dirty="0">
                <a:effectLst/>
                <a:latin typeface="__Inter_d65c78"/>
              </a:rPr>
            </a:br>
            <a:br>
              <a:rPr lang="en-US" b="1" i="0" dirty="0">
                <a:solidFill>
                  <a:schemeClr val="tx1"/>
                </a:solidFill>
                <a:effectLst/>
                <a:latin typeface="+mn-lt"/>
              </a:rPr>
            </a:br>
            <a:endParaRPr lang="en-US" sz="3600" b="0" i="0" dirty="0">
              <a:effectLst/>
              <a:latin typeface="+mn-lt"/>
            </a:endParaRPr>
          </a:p>
        </p:txBody>
      </p:sp>
      <p:sp>
        <p:nvSpPr>
          <p:cNvPr id="25" name="Subtitle 24">
            <a:extLst>
              <a:ext uri="{FF2B5EF4-FFF2-40B4-BE49-F238E27FC236}">
                <a16:creationId xmlns:a16="http://schemas.microsoft.com/office/drawing/2014/main" id="{063E23A7-7475-049B-A3C3-557E396AEB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4453" y="822078"/>
            <a:ext cx="6913093" cy="4998719"/>
          </a:xfrm>
        </p:spPr>
        <p:txBody>
          <a:bodyPr/>
          <a:lstStyle/>
          <a:p>
            <a:pPr algn="l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033CB7E-B29B-D9E7-C08E-04C5BE783D8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340475"/>
            <a:ext cx="303213" cy="365125"/>
          </a:xfrm>
          <a:prstGeom prst="rect">
            <a:avLst/>
          </a:prstGeom>
        </p:spPr>
        <p:txBody>
          <a:bodyPr/>
          <a:lstStyle/>
          <a:p>
            <a:fld id="{4FAB73BC-B049-4115-A692-8D63A059BFB8}" type="slidenum">
              <a:rPr lang="en-US" noProof="0" smtClean="0"/>
              <a:pPr/>
              <a:t>46</a:t>
            </a:fld>
            <a:endParaRPr lang="en-US" noProof="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19DBD62-B19E-E38D-68D7-B2562B8C2021}"/>
              </a:ext>
            </a:extLst>
          </p:cNvPr>
          <p:cNvSpPr txBox="1"/>
          <p:nvPr/>
        </p:nvSpPr>
        <p:spPr>
          <a:xfrm>
            <a:off x="152400" y="-92073"/>
            <a:ext cx="80772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i="0" dirty="0">
                <a:effectLst/>
                <a:latin typeface="+mj-lt"/>
              </a:rPr>
              <a:t> Backend code snippet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F3845BB-58FC-E40B-2D96-D23864A5AF6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446328" y="1038376"/>
            <a:ext cx="8184871" cy="4818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25421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0E9B1B-230B-6F66-114B-3AA308F670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4A91BAE7-0A24-9E1F-A4CA-C924FA63E5B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 rot="10800000" flipH="1" flipV="1">
            <a:off x="9601200" y="-457200"/>
            <a:ext cx="2590800" cy="7315201"/>
          </a:xfrm>
          <a:prstGeom prst="triangle">
            <a:avLst>
              <a:gd name="adj" fmla="val 100000"/>
            </a:avLst>
          </a:prstGeom>
          <a:solidFill>
            <a:schemeClr val="tx2"/>
          </a:solidFill>
        </p:spPr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E1D1A9B6-DA86-1911-A7E2-D4F3990960C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0" y="1"/>
            <a:ext cx="685800" cy="6421832"/>
          </a:xfrm>
          <a:solidFill>
            <a:schemeClr val="accent2"/>
          </a:solidFill>
        </p:spPr>
        <p:txBody>
          <a:bodyPr/>
          <a:lstStyle/>
          <a:p>
            <a:pPr algn="l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Title 23">
            <a:extLst>
              <a:ext uri="{FF2B5EF4-FFF2-40B4-BE49-F238E27FC236}">
                <a16:creationId xmlns:a16="http://schemas.microsoft.com/office/drawing/2014/main" id="{010B4FD2-931C-A3B3-697B-FDA3E51BD7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3400" y="228600"/>
            <a:ext cx="11506200" cy="868681"/>
          </a:xfrm>
        </p:spPr>
        <p:txBody>
          <a:bodyPr>
            <a:normAutofit fontScale="90000"/>
          </a:bodyPr>
          <a:lstStyle/>
          <a:p>
            <a:pPr algn="l"/>
            <a:br>
              <a:rPr lang="en-US" sz="3600" b="1" i="0" dirty="0">
                <a:effectLst/>
                <a:latin typeface="__Inter_d65c78"/>
              </a:rPr>
            </a:br>
            <a:br>
              <a:rPr lang="en-US" b="1" i="0" dirty="0">
                <a:solidFill>
                  <a:schemeClr val="tx1"/>
                </a:solidFill>
                <a:effectLst/>
                <a:latin typeface="+mn-lt"/>
              </a:rPr>
            </a:br>
            <a:endParaRPr lang="en-US" sz="3600" b="0" i="0" dirty="0">
              <a:effectLst/>
              <a:latin typeface="+mn-lt"/>
            </a:endParaRPr>
          </a:p>
        </p:txBody>
      </p:sp>
      <p:sp>
        <p:nvSpPr>
          <p:cNvPr id="25" name="Subtitle 24">
            <a:extLst>
              <a:ext uri="{FF2B5EF4-FFF2-40B4-BE49-F238E27FC236}">
                <a16:creationId xmlns:a16="http://schemas.microsoft.com/office/drawing/2014/main" id="{87002F3B-7C4E-EA7D-4B7E-4755A83611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4453" y="822078"/>
            <a:ext cx="6913093" cy="4998719"/>
          </a:xfrm>
        </p:spPr>
        <p:txBody>
          <a:bodyPr/>
          <a:lstStyle/>
          <a:p>
            <a:pPr algn="l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430282B-2E2F-4AEB-16B7-1DEA6D19084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340475"/>
            <a:ext cx="303213" cy="365125"/>
          </a:xfrm>
          <a:prstGeom prst="rect">
            <a:avLst/>
          </a:prstGeom>
        </p:spPr>
        <p:txBody>
          <a:bodyPr/>
          <a:lstStyle/>
          <a:p>
            <a:fld id="{4FAB73BC-B049-4115-A692-8D63A059BFB8}" type="slidenum">
              <a:rPr lang="en-US" noProof="0" smtClean="0"/>
              <a:pPr/>
              <a:t>47</a:t>
            </a:fld>
            <a:endParaRPr lang="en-US" noProof="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6B4CAC7-9FC8-EC4D-E6C9-C02CD76A9C2D}"/>
              </a:ext>
            </a:extLst>
          </p:cNvPr>
          <p:cNvSpPr txBox="1"/>
          <p:nvPr/>
        </p:nvSpPr>
        <p:spPr>
          <a:xfrm>
            <a:off x="152400" y="-92073"/>
            <a:ext cx="80772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i="0" dirty="0">
                <a:effectLst/>
                <a:latin typeface="+mj-lt"/>
              </a:rPr>
              <a:t> Backend code snippet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C97641E-8FEA-CFDB-70EF-8F771264BF0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752289" y="1038376"/>
            <a:ext cx="7572948" cy="4818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4219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FB0CBE-A6D3-6E32-1643-920293FFEC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8B5F781C-2711-3434-7B74-F559542212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 rot="10800000" flipH="1" flipV="1">
            <a:off x="9601200" y="-457200"/>
            <a:ext cx="2590800" cy="7315201"/>
          </a:xfrm>
          <a:prstGeom prst="triangle">
            <a:avLst>
              <a:gd name="adj" fmla="val 100000"/>
            </a:avLst>
          </a:prstGeom>
          <a:solidFill>
            <a:schemeClr val="tx2"/>
          </a:solidFill>
        </p:spPr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259091F7-3180-B92F-F26A-02C7A30EBED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0" y="1"/>
            <a:ext cx="685800" cy="6421832"/>
          </a:xfrm>
          <a:solidFill>
            <a:schemeClr val="accent2"/>
          </a:solidFill>
        </p:spPr>
        <p:txBody>
          <a:bodyPr/>
          <a:lstStyle/>
          <a:p>
            <a:pPr algn="l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Title 23">
            <a:extLst>
              <a:ext uri="{FF2B5EF4-FFF2-40B4-BE49-F238E27FC236}">
                <a16:creationId xmlns:a16="http://schemas.microsoft.com/office/drawing/2014/main" id="{868EF393-D660-0A17-56FB-C9B27790AC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3400" y="228600"/>
            <a:ext cx="11506200" cy="868681"/>
          </a:xfrm>
        </p:spPr>
        <p:txBody>
          <a:bodyPr>
            <a:normAutofit fontScale="90000"/>
          </a:bodyPr>
          <a:lstStyle/>
          <a:p>
            <a:pPr algn="l"/>
            <a:br>
              <a:rPr lang="en-US" sz="3600" b="1" i="0" dirty="0">
                <a:effectLst/>
                <a:latin typeface="__Inter_d65c78"/>
              </a:rPr>
            </a:br>
            <a:br>
              <a:rPr lang="en-US" b="1" i="0" dirty="0">
                <a:solidFill>
                  <a:schemeClr val="tx1"/>
                </a:solidFill>
                <a:effectLst/>
                <a:latin typeface="+mn-lt"/>
              </a:rPr>
            </a:br>
            <a:endParaRPr lang="en-US" sz="3600" b="0" i="0" dirty="0">
              <a:effectLst/>
              <a:latin typeface="+mn-lt"/>
            </a:endParaRPr>
          </a:p>
        </p:txBody>
      </p:sp>
      <p:sp>
        <p:nvSpPr>
          <p:cNvPr id="25" name="Subtitle 24">
            <a:extLst>
              <a:ext uri="{FF2B5EF4-FFF2-40B4-BE49-F238E27FC236}">
                <a16:creationId xmlns:a16="http://schemas.microsoft.com/office/drawing/2014/main" id="{175C187F-F090-C485-8FB1-12AC0E7420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4453" y="822078"/>
            <a:ext cx="6913093" cy="4998719"/>
          </a:xfrm>
        </p:spPr>
        <p:txBody>
          <a:bodyPr/>
          <a:lstStyle/>
          <a:p>
            <a:pPr algn="l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318E1E6-CCED-C56A-C02E-49B8CDB6FD4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340475"/>
            <a:ext cx="303213" cy="365125"/>
          </a:xfrm>
          <a:prstGeom prst="rect">
            <a:avLst/>
          </a:prstGeom>
        </p:spPr>
        <p:txBody>
          <a:bodyPr/>
          <a:lstStyle/>
          <a:p>
            <a:fld id="{4FAB73BC-B049-4115-A692-8D63A059BFB8}" type="slidenum">
              <a:rPr lang="en-US" noProof="0" smtClean="0"/>
              <a:pPr/>
              <a:t>48</a:t>
            </a:fld>
            <a:endParaRPr lang="en-US" noProof="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0BA9549-78A7-1AF0-4C9F-FE6DF8EBC991}"/>
              </a:ext>
            </a:extLst>
          </p:cNvPr>
          <p:cNvSpPr txBox="1"/>
          <p:nvPr/>
        </p:nvSpPr>
        <p:spPr>
          <a:xfrm>
            <a:off x="152400" y="-92073"/>
            <a:ext cx="80772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i="0" dirty="0">
                <a:effectLst/>
                <a:latin typeface="+mj-lt"/>
              </a:rPr>
              <a:t> Backend code snippet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BFE579D-2C5C-3562-DAF7-D11170E4CED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640543" y="1219248"/>
            <a:ext cx="7796440" cy="445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47949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3A71E2-CD7A-DB59-194A-F945E1EA28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EF3E4F70-01A1-44FF-77AB-733C88F552C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 rot="10800000" flipH="1" flipV="1">
            <a:off x="9601200" y="-457200"/>
            <a:ext cx="2590800" cy="7315201"/>
          </a:xfrm>
          <a:prstGeom prst="triangle">
            <a:avLst>
              <a:gd name="adj" fmla="val 100000"/>
            </a:avLst>
          </a:prstGeom>
          <a:solidFill>
            <a:schemeClr val="tx2"/>
          </a:solidFill>
        </p:spPr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56240E9A-2BC5-88F0-6E8A-DA222B1D079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0" y="1"/>
            <a:ext cx="685800" cy="6421832"/>
          </a:xfrm>
          <a:solidFill>
            <a:schemeClr val="accent2"/>
          </a:solidFill>
        </p:spPr>
        <p:txBody>
          <a:bodyPr/>
          <a:lstStyle/>
          <a:p>
            <a:pPr algn="l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Title 23">
            <a:extLst>
              <a:ext uri="{FF2B5EF4-FFF2-40B4-BE49-F238E27FC236}">
                <a16:creationId xmlns:a16="http://schemas.microsoft.com/office/drawing/2014/main" id="{FD80E602-5804-AF4A-0647-AEDF91165A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3400" y="228600"/>
            <a:ext cx="11506200" cy="868681"/>
          </a:xfrm>
        </p:spPr>
        <p:txBody>
          <a:bodyPr>
            <a:normAutofit fontScale="90000"/>
          </a:bodyPr>
          <a:lstStyle/>
          <a:p>
            <a:pPr algn="l"/>
            <a:br>
              <a:rPr lang="en-US" sz="3600" b="1" i="0" dirty="0">
                <a:effectLst/>
                <a:latin typeface="__Inter_d65c78"/>
              </a:rPr>
            </a:br>
            <a:br>
              <a:rPr lang="en-US" b="1" i="0" dirty="0">
                <a:solidFill>
                  <a:schemeClr val="tx1"/>
                </a:solidFill>
                <a:effectLst/>
                <a:latin typeface="+mn-lt"/>
              </a:rPr>
            </a:br>
            <a:endParaRPr lang="en-US" sz="3600" b="0" i="0" dirty="0">
              <a:effectLst/>
              <a:latin typeface="+mn-lt"/>
            </a:endParaRPr>
          </a:p>
        </p:txBody>
      </p:sp>
      <p:sp>
        <p:nvSpPr>
          <p:cNvPr id="25" name="Subtitle 24">
            <a:extLst>
              <a:ext uri="{FF2B5EF4-FFF2-40B4-BE49-F238E27FC236}">
                <a16:creationId xmlns:a16="http://schemas.microsoft.com/office/drawing/2014/main" id="{01ECA23E-8905-BA54-B44E-C18CDE0D46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4453" y="822078"/>
            <a:ext cx="6913093" cy="4998719"/>
          </a:xfrm>
        </p:spPr>
        <p:txBody>
          <a:bodyPr/>
          <a:lstStyle/>
          <a:p>
            <a:pPr algn="l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D5EB2ED-0C67-0C79-3E38-11953360EFE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340475"/>
            <a:ext cx="303213" cy="365125"/>
          </a:xfrm>
          <a:prstGeom prst="rect">
            <a:avLst/>
          </a:prstGeom>
        </p:spPr>
        <p:txBody>
          <a:bodyPr/>
          <a:lstStyle/>
          <a:p>
            <a:fld id="{4FAB73BC-B049-4115-A692-8D63A059BFB8}" type="slidenum">
              <a:rPr lang="en-US" noProof="0" smtClean="0"/>
              <a:pPr/>
              <a:t>49</a:t>
            </a:fld>
            <a:endParaRPr lang="en-US" noProof="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F25A8C7-B0A9-3F02-60BC-CC561ADAE0B7}"/>
              </a:ext>
            </a:extLst>
          </p:cNvPr>
          <p:cNvSpPr txBox="1"/>
          <p:nvPr/>
        </p:nvSpPr>
        <p:spPr>
          <a:xfrm>
            <a:off x="152400" y="-92073"/>
            <a:ext cx="80772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i="0" dirty="0">
                <a:effectLst/>
                <a:latin typeface="+mj-lt"/>
              </a:rPr>
              <a:t> Backend code snippet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B9F027E-EADD-0C13-FCB3-1C7D46B3A5E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915654" y="1038376"/>
            <a:ext cx="7246217" cy="4818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4244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94C582A2-A406-4C9B-A3DA-BA4EECAB3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400" b="1" dirty="0"/>
              <a:t>Introduction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556610ED-3E2D-4E6A-ABD0-150F203E6B4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0" y="2384286"/>
            <a:ext cx="10837333" cy="3943362"/>
          </a:xfrm>
        </p:spPr>
        <p:txBody>
          <a:bodyPr>
            <a:normAutofit/>
          </a:bodyPr>
          <a:lstStyle/>
          <a:p>
            <a:r>
              <a:rPr lang="en-US" sz="2800" dirty="0"/>
              <a:t>An Inventory Management System (IMS) is a software solution designed to monitor, manage, and optimize inventory levels, sales, purchases, and stock movements within an organization.</a:t>
            </a:r>
          </a:p>
          <a:p>
            <a:r>
              <a:rPr lang="en-US" sz="2800" dirty="0"/>
              <a:t>Inventory Management System streamlines inventory operations for businesses of all sizes.</a:t>
            </a:r>
          </a:p>
          <a:p>
            <a:r>
              <a:rPr lang="en-US" sz="2800" dirty="0"/>
              <a:t>Addresses challenges of traditional inventory methods with advanced features.</a:t>
            </a:r>
          </a:p>
          <a:p>
            <a:endParaRPr lang="en-US" sz="2400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4C965B6-7E38-4D37-8DC4-198F7E2181D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F44A039-11AB-474F-8746-9A34D1C39C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18" name="Text Placeholder 119">
            <a:extLst>
              <a:ext uri="{FF2B5EF4-FFF2-40B4-BE49-F238E27FC236}">
                <a16:creationId xmlns:a16="http://schemas.microsoft.com/office/drawing/2014/main" id="{6E5B80C5-6B42-4867-88CC-660291DD3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>
            <a:off x="693060" y="6641305"/>
            <a:ext cx="173736" cy="152400"/>
          </a:xfrm>
          <a:prstGeom prst="rect">
            <a:avLst/>
          </a:prstGeom>
          <a:solidFill>
            <a:schemeClr val="accent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45720" tIns="45720" rIns="45720" bIns="45720" rtlCol="0">
            <a:normAutofit fontScale="250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2000" kern="1200">
                <a:solidFill>
                  <a:schemeClr val="tx1">
                    <a:alpha val="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10" name="Picture Placeholder 5">
            <a:extLst>
              <a:ext uri="{FF2B5EF4-FFF2-40B4-BE49-F238E27FC236}">
                <a16:creationId xmlns:a16="http://schemas.microsoft.com/office/drawing/2014/main" id="{D2A5B748-37FD-448D-997E-B1D3326587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8" b="88"/>
          <a:stretch/>
        </p:blipFill>
        <p:spPr>
          <a:xfrm>
            <a:off x="0" y="0"/>
            <a:ext cx="8329613" cy="457200"/>
          </a:xfrm>
        </p:spPr>
      </p:pic>
    </p:spTree>
    <p:extLst>
      <p:ext uri="{BB962C8B-B14F-4D97-AF65-F5344CB8AC3E}">
        <p14:creationId xmlns:p14="http://schemas.microsoft.com/office/powerpoint/2010/main" val="107472547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0B6FAC-D224-1EA3-5D70-1CA069FFB2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97CB1D6D-6525-7369-E2FE-D9A0018E0F0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 rot="10800000" flipH="1" flipV="1">
            <a:off x="9601200" y="-457200"/>
            <a:ext cx="2590800" cy="7315201"/>
          </a:xfrm>
          <a:prstGeom prst="triangle">
            <a:avLst>
              <a:gd name="adj" fmla="val 100000"/>
            </a:avLst>
          </a:prstGeom>
          <a:solidFill>
            <a:schemeClr val="tx2"/>
          </a:solidFill>
        </p:spPr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57F41D78-3068-83E7-D6F2-2AAEDA89E34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0" y="1"/>
            <a:ext cx="685800" cy="6421832"/>
          </a:xfrm>
          <a:solidFill>
            <a:schemeClr val="accent2"/>
          </a:solidFill>
        </p:spPr>
        <p:txBody>
          <a:bodyPr/>
          <a:lstStyle/>
          <a:p>
            <a:pPr algn="l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Title 23">
            <a:extLst>
              <a:ext uri="{FF2B5EF4-FFF2-40B4-BE49-F238E27FC236}">
                <a16:creationId xmlns:a16="http://schemas.microsoft.com/office/drawing/2014/main" id="{2C9278FF-B753-B07D-B303-EB6040F659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3400" y="228600"/>
            <a:ext cx="11506200" cy="868681"/>
          </a:xfrm>
        </p:spPr>
        <p:txBody>
          <a:bodyPr>
            <a:normAutofit fontScale="90000"/>
          </a:bodyPr>
          <a:lstStyle/>
          <a:p>
            <a:pPr algn="l"/>
            <a:br>
              <a:rPr lang="en-US" sz="3600" b="1" i="0" dirty="0">
                <a:effectLst/>
                <a:latin typeface="__Inter_d65c78"/>
              </a:rPr>
            </a:br>
            <a:br>
              <a:rPr lang="en-US" b="1" i="0" dirty="0">
                <a:solidFill>
                  <a:schemeClr val="tx1"/>
                </a:solidFill>
                <a:effectLst/>
                <a:latin typeface="+mn-lt"/>
              </a:rPr>
            </a:br>
            <a:endParaRPr lang="en-US" sz="3600" b="0" i="0" dirty="0">
              <a:effectLst/>
              <a:latin typeface="+mn-lt"/>
            </a:endParaRPr>
          </a:p>
        </p:txBody>
      </p:sp>
      <p:sp>
        <p:nvSpPr>
          <p:cNvPr id="25" name="Subtitle 24">
            <a:extLst>
              <a:ext uri="{FF2B5EF4-FFF2-40B4-BE49-F238E27FC236}">
                <a16:creationId xmlns:a16="http://schemas.microsoft.com/office/drawing/2014/main" id="{E777F111-30EA-8484-7453-7E0C605A13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4453" y="822078"/>
            <a:ext cx="6913093" cy="4998719"/>
          </a:xfrm>
        </p:spPr>
        <p:txBody>
          <a:bodyPr/>
          <a:lstStyle/>
          <a:p>
            <a:pPr algn="l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D212FAD-75EE-8E56-EE98-EF921F502F6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340475"/>
            <a:ext cx="303213" cy="365125"/>
          </a:xfrm>
          <a:prstGeom prst="rect">
            <a:avLst/>
          </a:prstGeom>
        </p:spPr>
        <p:txBody>
          <a:bodyPr/>
          <a:lstStyle/>
          <a:p>
            <a:fld id="{4FAB73BC-B049-4115-A692-8D63A059BFB8}" type="slidenum">
              <a:rPr lang="en-US" noProof="0" smtClean="0"/>
              <a:pPr/>
              <a:t>50</a:t>
            </a:fld>
            <a:endParaRPr lang="en-US" noProof="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92804ED-AE1B-A915-96AF-A011A179B693}"/>
              </a:ext>
            </a:extLst>
          </p:cNvPr>
          <p:cNvSpPr txBox="1"/>
          <p:nvPr/>
        </p:nvSpPr>
        <p:spPr>
          <a:xfrm>
            <a:off x="152400" y="-92073"/>
            <a:ext cx="80772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i="0" dirty="0">
                <a:effectLst/>
                <a:latin typeface="+mj-lt"/>
              </a:rPr>
              <a:t> Backend code snippet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2204FD7-7573-F917-5A14-E6119D01D1C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640543" y="1038376"/>
            <a:ext cx="7796440" cy="4818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86706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C80779-4976-6D89-15C3-CF0864E215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E69C2ABD-B0DB-8EF8-A751-2A926B0AB1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 rot="10800000" flipH="1" flipV="1">
            <a:off x="9601200" y="-457200"/>
            <a:ext cx="2590800" cy="7315201"/>
          </a:xfrm>
          <a:prstGeom prst="triangle">
            <a:avLst>
              <a:gd name="adj" fmla="val 100000"/>
            </a:avLst>
          </a:prstGeom>
          <a:solidFill>
            <a:schemeClr val="tx2"/>
          </a:solidFill>
        </p:spPr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1CE3285B-544B-3AE6-6740-F96F67EF411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0" y="1"/>
            <a:ext cx="685800" cy="6421832"/>
          </a:xfrm>
          <a:solidFill>
            <a:schemeClr val="accent2"/>
          </a:solidFill>
        </p:spPr>
        <p:txBody>
          <a:bodyPr/>
          <a:lstStyle/>
          <a:p>
            <a:pPr algn="l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Title 23">
            <a:extLst>
              <a:ext uri="{FF2B5EF4-FFF2-40B4-BE49-F238E27FC236}">
                <a16:creationId xmlns:a16="http://schemas.microsoft.com/office/drawing/2014/main" id="{5835F784-D1C6-B479-1F89-E031AAB67F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3400" y="228600"/>
            <a:ext cx="11506200" cy="868681"/>
          </a:xfrm>
        </p:spPr>
        <p:txBody>
          <a:bodyPr>
            <a:normAutofit fontScale="90000"/>
          </a:bodyPr>
          <a:lstStyle/>
          <a:p>
            <a:pPr algn="l"/>
            <a:br>
              <a:rPr lang="en-US" sz="3600" b="1" i="0" dirty="0">
                <a:effectLst/>
                <a:latin typeface="__Inter_d65c78"/>
              </a:rPr>
            </a:br>
            <a:br>
              <a:rPr lang="en-US" b="1" i="0" dirty="0">
                <a:solidFill>
                  <a:schemeClr val="tx1"/>
                </a:solidFill>
                <a:effectLst/>
                <a:latin typeface="+mn-lt"/>
              </a:rPr>
            </a:br>
            <a:endParaRPr lang="en-US" sz="3600" b="0" i="0" dirty="0">
              <a:effectLst/>
              <a:latin typeface="+mn-lt"/>
            </a:endParaRPr>
          </a:p>
        </p:txBody>
      </p:sp>
      <p:sp>
        <p:nvSpPr>
          <p:cNvPr id="25" name="Subtitle 24">
            <a:extLst>
              <a:ext uri="{FF2B5EF4-FFF2-40B4-BE49-F238E27FC236}">
                <a16:creationId xmlns:a16="http://schemas.microsoft.com/office/drawing/2014/main" id="{E51306B3-AAF3-0887-E0E3-C5DEF7FEE5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4453" y="822078"/>
            <a:ext cx="6913093" cy="4998719"/>
          </a:xfrm>
        </p:spPr>
        <p:txBody>
          <a:bodyPr/>
          <a:lstStyle/>
          <a:p>
            <a:pPr algn="l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6C642B-A48A-5426-2DDC-F7093CEA546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340475"/>
            <a:ext cx="303213" cy="365125"/>
          </a:xfrm>
          <a:prstGeom prst="rect">
            <a:avLst/>
          </a:prstGeom>
        </p:spPr>
        <p:txBody>
          <a:bodyPr/>
          <a:lstStyle/>
          <a:p>
            <a:fld id="{4FAB73BC-B049-4115-A692-8D63A059BFB8}" type="slidenum">
              <a:rPr lang="en-US" noProof="0" smtClean="0"/>
              <a:pPr/>
              <a:t>51</a:t>
            </a:fld>
            <a:endParaRPr lang="en-US" noProof="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56557F5-9100-8C83-8D67-8BD89FE042E9}"/>
              </a:ext>
            </a:extLst>
          </p:cNvPr>
          <p:cNvSpPr txBox="1"/>
          <p:nvPr/>
        </p:nvSpPr>
        <p:spPr>
          <a:xfrm>
            <a:off x="152400" y="-92073"/>
            <a:ext cx="80772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i="0" dirty="0">
                <a:effectLst/>
                <a:latin typeface="+mj-lt"/>
              </a:rPr>
              <a:t> Backend code snippet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F227B4A-B09F-8582-C06D-87F7CC0D11A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640543" y="1219248"/>
            <a:ext cx="7796440" cy="445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41885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FFF98E-AD56-2E49-B536-6B6A137FE3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76AA4ACB-A3CC-A5DF-16DE-D665999043B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 rot="10800000" flipH="1" flipV="1">
            <a:off x="9601200" y="-457200"/>
            <a:ext cx="2590800" cy="7315201"/>
          </a:xfrm>
          <a:prstGeom prst="triangle">
            <a:avLst>
              <a:gd name="adj" fmla="val 100000"/>
            </a:avLst>
          </a:prstGeom>
          <a:solidFill>
            <a:schemeClr val="tx2"/>
          </a:solidFill>
        </p:spPr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E31C9BBD-0257-514A-F095-04CD1B83393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0" y="1"/>
            <a:ext cx="685800" cy="6421832"/>
          </a:xfrm>
          <a:solidFill>
            <a:schemeClr val="accent2"/>
          </a:solidFill>
        </p:spPr>
        <p:txBody>
          <a:bodyPr/>
          <a:lstStyle/>
          <a:p>
            <a:pPr algn="l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Title 23">
            <a:extLst>
              <a:ext uri="{FF2B5EF4-FFF2-40B4-BE49-F238E27FC236}">
                <a16:creationId xmlns:a16="http://schemas.microsoft.com/office/drawing/2014/main" id="{994DDCE4-1649-897D-A3B8-A0FDDA4C0B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3400" y="228600"/>
            <a:ext cx="11506200" cy="868681"/>
          </a:xfrm>
        </p:spPr>
        <p:txBody>
          <a:bodyPr>
            <a:normAutofit fontScale="90000"/>
          </a:bodyPr>
          <a:lstStyle/>
          <a:p>
            <a:pPr algn="l"/>
            <a:br>
              <a:rPr lang="en-US" sz="3600" b="1" i="0" dirty="0">
                <a:effectLst/>
                <a:latin typeface="__Inter_d65c78"/>
              </a:rPr>
            </a:br>
            <a:br>
              <a:rPr lang="en-US" b="1" i="0" dirty="0">
                <a:solidFill>
                  <a:schemeClr val="tx1"/>
                </a:solidFill>
                <a:effectLst/>
                <a:latin typeface="+mn-lt"/>
              </a:rPr>
            </a:br>
            <a:endParaRPr lang="en-US" sz="3600" b="0" i="0" dirty="0">
              <a:effectLst/>
              <a:latin typeface="+mn-lt"/>
            </a:endParaRPr>
          </a:p>
        </p:txBody>
      </p:sp>
      <p:sp>
        <p:nvSpPr>
          <p:cNvPr id="25" name="Subtitle 24">
            <a:extLst>
              <a:ext uri="{FF2B5EF4-FFF2-40B4-BE49-F238E27FC236}">
                <a16:creationId xmlns:a16="http://schemas.microsoft.com/office/drawing/2014/main" id="{B7A11209-B2D8-3E1B-4740-1FD195C022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4453" y="822078"/>
            <a:ext cx="6913093" cy="4998719"/>
          </a:xfrm>
        </p:spPr>
        <p:txBody>
          <a:bodyPr/>
          <a:lstStyle/>
          <a:p>
            <a:pPr algn="l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5F1371-6400-43F2-2F84-1EC935E9F26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340475"/>
            <a:ext cx="303213" cy="365125"/>
          </a:xfrm>
          <a:prstGeom prst="rect">
            <a:avLst/>
          </a:prstGeom>
        </p:spPr>
        <p:txBody>
          <a:bodyPr/>
          <a:lstStyle/>
          <a:p>
            <a:fld id="{4FAB73BC-B049-4115-A692-8D63A059BFB8}" type="slidenum">
              <a:rPr lang="en-US" noProof="0" smtClean="0"/>
              <a:pPr/>
              <a:t>52</a:t>
            </a:fld>
            <a:endParaRPr lang="en-US" noProof="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317B61F-C214-98B7-4993-7FC28A0C2181}"/>
              </a:ext>
            </a:extLst>
          </p:cNvPr>
          <p:cNvSpPr txBox="1"/>
          <p:nvPr/>
        </p:nvSpPr>
        <p:spPr>
          <a:xfrm>
            <a:off x="152400" y="-92073"/>
            <a:ext cx="80772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i="0" dirty="0">
                <a:effectLst/>
                <a:latin typeface="+mj-lt"/>
              </a:rPr>
              <a:t> Backend code snippet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2F5FC73-9F8C-768B-1D21-59CC55FA666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399133" y="1219248"/>
            <a:ext cx="6279260" cy="445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33963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85EE79-367F-E72A-3D93-06A3D3486A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89DADF3B-A8DB-76E1-B7C8-231F1E93A5C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 rot="10800000" flipH="1" flipV="1">
            <a:off x="9601200" y="-457200"/>
            <a:ext cx="2590800" cy="7315201"/>
          </a:xfrm>
          <a:prstGeom prst="triangle">
            <a:avLst>
              <a:gd name="adj" fmla="val 100000"/>
            </a:avLst>
          </a:prstGeom>
          <a:solidFill>
            <a:schemeClr val="tx2"/>
          </a:solidFill>
        </p:spPr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9301A63E-9188-39AD-3828-978A8979372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0" y="1"/>
            <a:ext cx="685800" cy="6421832"/>
          </a:xfrm>
          <a:solidFill>
            <a:schemeClr val="accent2"/>
          </a:solidFill>
        </p:spPr>
        <p:txBody>
          <a:bodyPr/>
          <a:lstStyle/>
          <a:p>
            <a:pPr algn="l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Title 23">
            <a:extLst>
              <a:ext uri="{FF2B5EF4-FFF2-40B4-BE49-F238E27FC236}">
                <a16:creationId xmlns:a16="http://schemas.microsoft.com/office/drawing/2014/main" id="{B4DD3769-FCE0-B39F-F5DF-337FF985CD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3400" y="228600"/>
            <a:ext cx="11506200" cy="868681"/>
          </a:xfrm>
        </p:spPr>
        <p:txBody>
          <a:bodyPr>
            <a:normAutofit fontScale="90000"/>
          </a:bodyPr>
          <a:lstStyle/>
          <a:p>
            <a:pPr algn="l"/>
            <a:br>
              <a:rPr lang="en-US" sz="3600" b="1" i="0" dirty="0">
                <a:effectLst/>
                <a:latin typeface="__Inter_d65c78"/>
              </a:rPr>
            </a:br>
            <a:br>
              <a:rPr lang="en-US" b="1" i="0" dirty="0">
                <a:solidFill>
                  <a:schemeClr val="tx1"/>
                </a:solidFill>
                <a:effectLst/>
                <a:latin typeface="+mn-lt"/>
              </a:rPr>
            </a:br>
            <a:endParaRPr lang="en-US" sz="3600" b="0" i="0" dirty="0">
              <a:effectLst/>
              <a:latin typeface="+mn-lt"/>
            </a:endParaRPr>
          </a:p>
        </p:txBody>
      </p:sp>
      <p:sp>
        <p:nvSpPr>
          <p:cNvPr id="25" name="Subtitle 24">
            <a:extLst>
              <a:ext uri="{FF2B5EF4-FFF2-40B4-BE49-F238E27FC236}">
                <a16:creationId xmlns:a16="http://schemas.microsoft.com/office/drawing/2014/main" id="{9F5F4F13-3A8D-9DC5-8661-00ACE49CE1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4453" y="822078"/>
            <a:ext cx="6913093" cy="4998719"/>
          </a:xfrm>
        </p:spPr>
        <p:txBody>
          <a:bodyPr/>
          <a:lstStyle/>
          <a:p>
            <a:pPr algn="l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48C3768-6666-B3D0-5C55-F514E6A7A62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340475"/>
            <a:ext cx="303213" cy="365125"/>
          </a:xfrm>
          <a:prstGeom prst="rect">
            <a:avLst/>
          </a:prstGeom>
        </p:spPr>
        <p:txBody>
          <a:bodyPr/>
          <a:lstStyle/>
          <a:p>
            <a:fld id="{4FAB73BC-B049-4115-A692-8D63A059BFB8}" type="slidenum">
              <a:rPr lang="en-US" noProof="0" smtClean="0"/>
              <a:pPr/>
              <a:t>53</a:t>
            </a:fld>
            <a:endParaRPr lang="en-US" noProof="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24DB4CE-B278-4B5D-4A54-1B91179AEC01}"/>
              </a:ext>
            </a:extLst>
          </p:cNvPr>
          <p:cNvSpPr txBox="1"/>
          <p:nvPr/>
        </p:nvSpPr>
        <p:spPr>
          <a:xfrm>
            <a:off x="152400" y="-92073"/>
            <a:ext cx="80772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i="0" dirty="0">
                <a:effectLst/>
                <a:latin typeface="+mj-lt"/>
              </a:rPr>
              <a:t> Backend code snippet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CD170D2-877A-CE32-7914-8C92A37842C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640543" y="3096906"/>
            <a:ext cx="7796440" cy="701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82682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D2CF16-2433-80F4-3646-A13AD6801C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8C50A896-54ED-D00E-9462-87F3AD68111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 rot="10800000" flipH="1" flipV="1">
            <a:off x="9601200" y="-457200"/>
            <a:ext cx="2590800" cy="7315201"/>
          </a:xfrm>
          <a:prstGeom prst="triangle">
            <a:avLst>
              <a:gd name="adj" fmla="val 100000"/>
            </a:avLst>
          </a:prstGeom>
          <a:solidFill>
            <a:schemeClr val="tx2"/>
          </a:solidFill>
        </p:spPr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00CB6C7B-02D6-A928-3870-1BD5A06A74B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0" y="1"/>
            <a:ext cx="685800" cy="6421832"/>
          </a:xfrm>
          <a:solidFill>
            <a:schemeClr val="accent2"/>
          </a:solidFill>
        </p:spPr>
        <p:txBody>
          <a:bodyPr/>
          <a:lstStyle/>
          <a:p>
            <a:pPr algn="l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Title 23">
            <a:extLst>
              <a:ext uri="{FF2B5EF4-FFF2-40B4-BE49-F238E27FC236}">
                <a16:creationId xmlns:a16="http://schemas.microsoft.com/office/drawing/2014/main" id="{8520A1A9-877E-B5B4-7988-4E44C8D735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3400" y="228600"/>
            <a:ext cx="11506200" cy="868681"/>
          </a:xfrm>
        </p:spPr>
        <p:txBody>
          <a:bodyPr>
            <a:normAutofit fontScale="90000"/>
          </a:bodyPr>
          <a:lstStyle/>
          <a:p>
            <a:pPr algn="l"/>
            <a:br>
              <a:rPr lang="en-US" sz="3600" b="1" i="0" dirty="0">
                <a:effectLst/>
                <a:latin typeface="__Inter_d65c78"/>
              </a:rPr>
            </a:br>
            <a:br>
              <a:rPr lang="en-US" b="1" i="0" dirty="0">
                <a:solidFill>
                  <a:schemeClr val="tx1"/>
                </a:solidFill>
                <a:effectLst/>
                <a:latin typeface="+mn-lt"/>
              </a:rPr>
            </a:br>
            <a:endParaRPr lang="en-US" sz="3600" b="0" i="0" dirty="0">
              <a:effectLst/>
              <a:latin typeface="+mn-lt"/>
            </a:endParaRPr>
          </a:p>
        </p:txBody>
      </p:sp>
      <p:sp>
        <p:nvSpPr>
          <p:cNvPr id="25" name="Subtitle 24">
            <a:extLst>
              <a:ext uri="{FF2B5EF4-FFF2-40B4-BE49-F238E27FC236}">
                <a16:creationId xmlns:a16="http://schemas.microsoft.com/office/drawing/2014/main" id="{D590FEBB-6E4A-6BEC-DCD9-04838E4CE5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4453" y="822078"/>
            <a:ext cx="6913093" cy="4998719"/>
          </a:xfrm>
        </p:spPr>
        <p:txBody>
          <a:bodyPr/>
          <a:lstStyle/>
          <a:p>
            <a:pPr algn="l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B5BE41A-DE90-42DE-30F0-F497635A3FD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340475"/>
            <a:ext cx="303213" cy="365125"/>
          </a:xfrm>
          <a:prstGeom prst="rect">
            <a:avLst/>
          </a:prstGeom>
        </p:spPr>
        <p:txBody>
          <a:bodyPr/>
          <a:lstStyle/>
          <a:p>
            <a:fld id="{4FAB73BC-B049-4115-A692-8D63A059BFB8}" type="slidenum">
              <a:rPr lang="en-US" noProof="0" smtClean="0"/>
              <a:pPr/>
              <a:t>54</a:t>
            </a:fld>
            <a:endParaRPr lang="en-US" noProof="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DE00B7D-16BB-3663-0B66-56BA62C86B67}"/>
              </a:ext>
            </a:extLst>
          </p:cNvPr>
          <p:cNvSpPr txBox="1"/>
          <p:nvPr/>
        </p:nvSpPr>
        <p:spPr>
          <a:xfrm>
            <a:off x="152400" y="-92073"/>
            <a:ext cx="80772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i="0" dirty="0">
                <a:effectLst/>
                <a:latin typeface="+mj-lt"/>
              </a:rPr>
              <a:t> Backend code snippet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DE44357-108D-5DD2-4918-ABB815BD4EA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640543" y="1375525"/>
            <a:ext cx="7796440" cy="4143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55047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3636A4-EDA3-51A7-3AAE-1D035A8AB2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7DD8AE67-412D-BAA3-DAA7-61837943E8F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 rot="10800000" flipH="1" flipV="1">
            <a:off x="9601200" y="-457200"/>
            <a:ext cx="2590800" cy="7315201"/>
          </a:xfrm>
          <a:prstGeom prst="triangle">
            <a:avLst>
              <a:gd name="adj" fmla="val 100000"/>
            </a:avLst>
          </a:prstGeom>
          <a:solidFill>
            <a:schemeClr val="tx2"/>
          </a:solidFill>
        </p:spPr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D42F9D71-72EC-90B4-38A4-A58CAE3A637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0" y="1"/>
            <a:ext cx="685800" cy="6421832"/>
          </a:xfrm>
          <a:solidFill>
            <a:schemeClr val="accent2"/>
          </a:solidFill>
        </p:spPr>
        <p:txBody>
          <a:bodyPr/>
          <a:lstStyle/>
          <a:p>
            <a:pPr algn="l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Title 23">
            <a:extLst>
              <a:ext uri="{FF2B5EF4-FFF2-40B4-BE49-F238E27FC236}">
                <a16:creationId xmlns:a16="http://schemas.microsoft.com/office/drawing/2014/main" id="{08F8769B-D7C0-6A26-E514-C677F5DC41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3400" y="228600"/>
            <a:ext cx="11506200" cy="868681"/>
          </a:xfrm>
        </p:spPr>
        <p:txBody>
          <a:bodyPr>
            <a:normAutofit fontScale="90000"/>
          </a:bodyPr>
          <a:lstStyle/>
          <a:p>
            <a:pPr algn="l"/>
            <a:br>
              <a:rPr lang="en-US" sz="3600" b="1" i="0" dirty="0">
                <a:effectLst/>
                <a:latin typeface="__Inter_d65c78"/>
              </a:rPr>
            </a:br>
            <a:br>
              <a:rPr lang="en-US" b="1" i="0" dirty="0">
                <a:solidFill>
                  <a:schemeClr val="tx1"/>
                </a:solidFill>
                <a:effectLst/>
                <a:latin typeface="+mn-lt"/>
              </a:rPr>
            </a:br>
            <a:endParaRPr lang="en-US" sz="3600" b="0" i="0" dirty="0">
              <a:effectLst/>
              <a:latin typeface="+mn-lt"/>
            </a:endParaRPr>
          </a:p>
        </p:txBody>
      </p:sp>
      <p:sp>
        <p:nvSpPr>
          <p:cNvPr id="25" name="Subtitle 24">
            <a:extLst>
              <a:ext uri="{FF2B5EF4-FFF2-40B4-BE49-F238E27FC236}">
                <a16:creationId xmlns:a16="http://schemas.microsoft.com/office/drawing/2014/main" id="{161764CD-5F6A-BA72-8EA6-3B624F2B76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4453" y="822078"/>
            <a:ext cx="6913093" cy="4998719"/>
          </a:xfrm>
        </p:spPr>
        <p:txBody>
          <a:bodyPr/>
          <a:lstStyle/>
          <a:p>
            <a:pPr algn="l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651F9F7-8253-8B68-0609-36C68F846F6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340475"/>
            <a:ext cx="303213" cy="365125"/>
          </a:xfrm>
          <a:prstGeom prst="rect">
            <a:avLst/>
          </a:prstGeom>
        </p:spPr>
        <p:txBody>
          <a:bodyPr/>
          <a:lstStyle/>
          <a:p>
            <a:fld id="{4FAB73BC-B049-4115-A692-8D63A059BFB8}" type="slidenum">
              <a:rPr lang="en-US" noProof="0" smtClean="0"/>
              <a:pPr/>
              <a:t>55</a:t>
            </a:fld>
            <a:endParaRPr lang="en-US" noProof="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15E2A99-391B-207E-C92A-75F68A267B9F}"/>
              </a:ext>
            </a:extLst>
          </p:cNvPr>
          <p:cNvSpPr txBox="1"/>
          <p:nvPr/>
        </p:nvSpPr>
        <p:spPr>
          <a:xfrm>
            <a:off x="152400" y="-92073"/>
            <a:ext cx="80772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i="0" dirty="0">
                <a:effectLst/>
                <a:latin typeface="+mj-lt"/>
              </a:rPr>
              <a:t> Backend code snippet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3AE88A6-574C-6065-360E-AEAA6B0EEEE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915654" y="1442223"/>
            <a:ext cx="7246217" cy="4010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54107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F76FFD-1D47-D2F5-7906-E2A9C6E8A8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BC3336C0-DA7C-5D55-F27D-6746E1296A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 rot="10800000" flipH="1" flipV="1">
            <a:off x="9601200" y="-457200"/>
            <a:ext cx="2590800" cy="7315201"/>
          </a:xfrm>
          <a:prstGeom prst="triangle">
            <a:avLst>
              <a:gd name="adj" fmla="val 100000"/>
            </a:avLst>
          </a:prstGeom>
          <a:solidFill>
            <a:schemeClr val="tx2"/>
          </a:solidFill>
        </p:spPr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F5AB3B9B-CE44-FFFF-9BB0-68BE8A3E128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0" y="1"/>
            <a:ext cx="685800" cy="6421832"/>
          </a:xfrm>
          <a:solidFill>
            <a:schemeClr val="accent2"/>
          </a:solidFill>
        </p:spPr>
        <p:txBody>
          <a:bodyPr/>
          <a:lstStyle/>
          <a:p>
            <a:pPr algn="l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Title 23">
            <a:extLst>
              <a:ext uri="{FF2B5EF4-FFF2-40B4-BE49-F238E27FC236}">
                <a16:creationId xmlns:a16="http://schemas.microsoft.com/office/drawing/2014/main" id="{CB9FF0B3-5557-AA39-D718-DCB67E309D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3400" y="228600"/>
            <a:ext cx="11506200" cy="868681"/>
          </a:xfrm>
        </p:spPr>
        <p:txBody>
          <a:bodyPr>
            <a:normAutofit fontScale="90000"/>
          </a:bodyPr>
          <a:lstStyle/>
          <a:p>
            <a:pPr algn="l"/>
            <a:br>
              <a:rPr lang="en-US" sz="3600" b="1" i="0" dirty="0">
                <a:effectLst/>
                <a:latin typeface="__Inter_d65c78"/>
              </a:rPr>
            </a:br>
            <a:br>
              <a:rPr lang="en-US" b="1" i="0" dirty="0">
                <a:solidFill>
                  <a:schemeClr val="tx1"/>
                </a:solidFill>
                <a:effectLst/>
                <a:latin typeface="+mn-lt"/>
              </a:rPr>
            </a:br>
            <a:endParaRPr lang="en-US" sz="3600" b="0" i="0" dirty="0">
              <a:effectLst/>
              <a:latin typeface="+mn-lt"/>
            </a:endParaRPr>
          </a:p>
        </p:txBody>
      </p:sp>
      <p:sp>
        <p:nvSpPr>
          <p:cNvPr id="25" name="Subtitle 24">
            <a:extLst>
              <a:ext uri="{FF2B5EF4-FFF2-40B4-BE49-F238E27FC236}">
                <a16:creationId xmlns:a16="http://schemas.microsoft.com/office/drawing/2014/main" id="{8AA00980-9CD0-F286-7AD3-DE1B0FBBEA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4453" y="822078"/>
            <a:ext cx="6913093" cy="4998719"/>
          </a:xfrm>
        </p:spPr>
        <p:txBody>
          <a:bodyPr/>
          <a:lstStyle/>
          <a:p>
            <a:pPr algn="l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C16F885-3B4E-5CC9-7FE9-FBC15F4490A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340475"/>
            <a:ext cx="303213" cy="365125"/>
          </a:xfrm>
          <a:prstGeom prst="rect">
            <a:avLst/>
          </a:prstGeom>
        </p:spPr>
        <p:txBody>
          <a:bodyPr/>
          <a:lstStyle/>
          <a:p>
            <a:fld id="{4FAB73BC-B049-4115-A692-8D63A059BFB8}" type="slidenum">
              <a:rPr lang="en-US" noProof="0" smtClean="0"/>
              <a:pPr/>
              <a:t>56</a:t>
            </a:fld>
            <a:endParaRPr lang="en-US" noProof="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7F7C39F-7BDD-FF57-60BD-4F10473899D0}"/>
              </a:ext>
            </a:extLst>
          </p:cNvPr>
          <p:cNvSpPr txBox="1"/>
          <p:nvPr/>
        </p:nvSpPr>
        <p:spPr>
          <a:xfrm>
            <a:off x="152400" y="-92073"/>
            <a:ext cx="80772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i="0" dirty="0">
                <a:effectLst/>
                <a:latin typeface="+mj-lt"/>
              </a:rPr>
              <a:t> Backend code snippet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1DE0FA0-61DD-0CDB-518B-1C22ED721CD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964900" y="1442223"/>
            <a:ext cx="7147725" cy="4010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57722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544A99-45D8-8229-47F1-15C912C7B7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3B7AD14D-8BF8-775C-4C4A-818CF08B1A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 rot="10800000" flipH="1" flipV="1">
            <a:off x="9601200" y="-457200"/>
            <a:ext cx="2590800" cy="7315201"/>
          </a:xfrm>
          <a:prstGeom prst="triangle">
            <a:avLst>
              <a:gd name="adj" fmla="val 100000"/>
            </a:avLst>
          </a:prstGeom>
          <a:solidFill>
            <a:schemeClr val="tx2"/>
          </a:solidFill>
        </p:spPr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74ECD869-0AE4-EB9A-D3E6-32EDFF83311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0" y="1"/>
            <a:ext cx="685800" cy="6421832"/>
          </a:xfrm>
          <a:solidFill>
            <a:schemeClr val="accent2"/>
          </a:solidFill>
        </p:spPr>
        <p:txBody>
          <a:bodyPr/>
          <a:lstStyle/>
          <a:p>
            <a:pPr algn="l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Title 23">
            <a:extLst>
              <a:ext uri="{FF2B5EF4-FFF2-40B4-BE49-F238E27FC236}">
                <a16:creationId xmlns:a16="http://schemas.microsoft.com/office/drawing/2014/main" id="{70345A90-1542-B1F1-0EBF-112956B922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3400" y="228600"/>
            <a:ext cx="11506200" cy="868681"/>
          </a:xfrm>
        </p:spPr>
        <p:txBody>
          <a:bodyPr>
            <a:normAutofit fontScale="90000"/>
          </a:bodyPr>
          <a:lstStyle/>
          <a:p>
            <a:pPr algn="l"/>
            <a:br>
              <a:rPr lang="en-US" sz="3600" b="1" i="0" dirty="0">
                <a:effectLst/>
                <a:latin typeface="__Inter_d65c78"/>
              </a:rPr>
            </a:br>
            <a:br>
              <a:rPr lang="en-US" b="1" i="0" dirty="0">
                <a:solidFill>
                  <a:schemeClr val="tx1"/>
                </a:solidFill>
                <a:effectLst/>
                <a:latin typeface="+mn-lt"/>
              </a:rPr>
            </a:br>
            <a:endParaRPr lang="en-US" sz="3600" b="0" i="0" dirty="0">
              <a:effectLst/>
              <a:latin typeface="+mn-lt"/>
            </a:endParaRPr>
          </a:p>
        </p:txBody>
      </p:sp>
      <p:sp>
        <p:nvSpPr>
          <p:cNvPr id="25" name="Subtitle 24">
            <a:extLst>
              <a:ext uri="{FF2B5EF4-FFF2-40B4-BE49-F238E27FC236}">
                <a16:creationId xmlns:a16="http://schemas.microsoft.com/office/drawing/2014/main" id="{09FCBC53-EE74-B04A-A9E8-B5A27AE1C6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4453" y="822078"/>
            <a:ext cx="6913093" cy="4998719"/>
          </a:xfrm>
        </p:spPr>
        <p:txBody>
          <a:bodyPr/>
          <a:lstStyle/>
          <a:p>
            <a:pPr algn="l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CB7B0AE-959E-1FE3-B826-5F74A1E72FF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340475"/>
            <a:ext cx="303213" cy="365125"/>
          </a:xfrm>
          <a:prstGeom prst="rect">
            <a:avLst/>
          </a:prstGeom>
        </p:spPr>
        <p:txBody>
          <a:bodyPr/>
          <a:lstStyle/>
          <a:p>
            <a:fld id="{4FAB73BC-B049-4115-A692-8D63A059BFB8}" type="slidenum">
              <a:rPr lang="en-US" noProof="0" smtClean="0"/>
              <a:pPr/>
              <a:t>57</a:t>
            </a:fld>
            <a:endParaRPr lang="en-US" noProof="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036FA70-DF1C-B38D-630F-5F9FF0621C5A}"/>
              </a:ext>
            </a:extLst>
          </p:cNvPr>
          <p:cNvSpPr txBox="1"/>
          <p:nvPr/>
        </p:nvSpPr>
        <p:spPr>
          <a:xfrm>
            <a:off x="152400" y="-92073"/>
            <a:ext cx="80772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i="0" dirty="0">
                <a:effectLst/>
                <a:latin typeface="+mj-lt"/>
              </a:rPr>
              <a:t> Backend code snippet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514615E-4970-00E9-E21F-78379D106C9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964900" y="1442223"/>
            <a:ext cx="7147725" cy="4010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10255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06140D-45B3-C71C-5B57-DBC716D9E0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8FA6A547-C897-769B-031F-6E94CE08622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 rot="10800000" flipH="1" flipV="1">
            <a:off x="9601200" y="-457200"/>
            <a:ext cx="2590800" cy="7315201"/>
          </a:xfrm>
          <a:prstGeom prst="triangle">
            <a:avLst>
              <a:gd name="adj" fmla="val 100000"/>
            </a:avLst>
          </a:prstGeom>
          <a:solidFill>
            <a:schemeClr val="tx2"/>
          </a:solidFill>
        </p:spPr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F5905AC0-6A38-124A-81CE-0222222401F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0" y="1"/>
            <a:ext cx="685800" cy="6421832"/>
          </a:xfrm>
          <a:solidFill>
            <a:schemeClr val="accent2"/>
          </a:solidFill>
        </p:spPr>
        <p:txBody>
          <a:bodyPr/>
          <a:lstStyle/>
          <a:p>
            <a:pPr algn="l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Title 23">
            <a:extLst>
              <a:ext uri="{FF2B5EF4-FFF2-40B4-BE49-F238E27FC236}">
                <a16:creationId xmlns:a16="http://schemas.microsoft.com/office/drawing/2014/main" id="{D95C75B7-ECCE-727B-F20E-8AA0144B15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3400" y="228600"/>
            <a:ext cx="11506200" cy="868681"/>
          </a:xfrm>
        </p:spPr>
        <p:txBody>
          <a:bodyPr>
            <a:normAutofit fontScale="90000"/>
          </a:bodyPr>
          <a:lstStyle/>
          <a:p>
            <a:pPr algn="l"/>
            <a:br>
              <a:rPr lang="en-US" sz="3600" b="1" i="0" dirty="0">
                <a:effectLst/>
                <a:latin typeface="__Inter_d65c78"/>
              </a:rPr>
            </a:br>
            <a:br>
              <a:rPr lang="en-US" b="1" i="0" dirty="0">
                <a:solidFill>
                  <a:schemeClr val="tx1"/>
                </a:solidFill>
                <a:effectLst/>
                <a:latin typeface="+mn-lt"/>
              </a:rPr>
            </a:br>
            <a:endParaRPr lang="en-US" sz="3600" b="0" i="0" dirty="0">
              <a:effectLst/>
              <a:latin typeface="+mn-lt"/>
            </a:endParaRPr>
          </a:p>
        </p:txBody>
      </p:sp>
      <p:sp>
        <p:nvSpPr>
          <p:cNvPr id="25" name="Subtitle 24">
            <a:extLst>
              <a:ext uri="{FF2B5EF4-FFF2-40B4-BE49-F238E27FC236}">
                <a16:creationId xmlns:a16="http://schemas.microsoft.com/office/drawing/2014/main" id="{F4B3BE0A-BC84-938F-A256-A682771F3A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4453" y="822078"/>
            <a:ext cx="6913093" cy="4998719"/>
          </a:xfrm>
        </p:spPr>
        <p:txBody>
          <a:bodyPr/>
          <a:lstStyle/>
          <a:p>
            <a:pPr algn="l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A6E3802-9060-2FF3-EB5E-1924792EB6C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340475"/>
            <a:ext cx="303213" cy="365125"/>
          </a:xfrm>
          <a:prstGeom prst="rect">
            <a:avLst/>
          </a:prstGeom>
        </p:spPr>
        <p:txBody>
          <a:bodyPr/>
          <a:lstStyle/>
          <a:p>
            <a:fld id="{4FAB73BC-B049-4115-A692-8D63A059BFB8}" type="slidenum">
              <a:rPr lang="en-US" noProof="0" smtClean="0"/>
              <a:pPr/>
              <a:t>58</a:t>
            </a:fld>
            <a:endParaRPr lang="en-US" noProof="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27265FC-6613-8AAD-F49D-AFFE3CC8791E}"/>
              </a:ext>
            </a:extLst>
          </p:cNvPr>
          <p:cNvSpPr txBox="1"/>
          <p:nvPr/>
        </p:nvSpPr>
        <p:spPr>
          <a:xfrm>
            <a:off x="152400" y="-92073"/>
            <a:ext cx="80772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i="0" dirty="0">
                <a:effectLst/>
                <a:latin typeface="+mj-lt"/>
              </a:rPr>
              <a:t> Backend code snippet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AD8AD2E-7D4A-1733-6A9A-FBE883DAA5B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964900" y="1849367"/>
            <a:ext cx="7147725" cy="3196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47476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1C6E63-D263-C1DA-55B1-59605C5C28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04DD6426-CF6B-3738-5C05-10B231876AB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 rot="10800000" flipH="1" flipV="1">
            <a:off x="8836536" y="3223261"/>
            <a:ext cx="3355464" cy="3634739"/>
          </a:xfrm>
          <a:prstGeom prst="triangle">
            <a:avLst>
              <a:gd name="adj" fmla="val 100000"/>
            </a:avLst>
          </a:prstGeom>
        </p:spPr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ADDA9D53-9C9F-8359-1893-F101DF359E7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0" y="1447800"/>
            <a:ext cx="685800" cy="3352800"/>
          </a:xfrm>
        </p:spPr>
        <p:txBody>
          <a:bodyPr/>
          <a:lstStyle/>
          <a:p>
            <a:pPr algn="l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Title 23">
            <a:extLst>
              <a:ext uri="{FF2B5EF4-FFF2-40B4-BE49-F238E27FC236}">
                <a16:creationId xmlns:a16="http://schemas.microsoft.com/office/drawing/2014/main" id="{0A1DC1A8-2710-CBBB-905E-17E9D769E5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3400" y="228600"/>
            <a:ext cx="11506200" cy="868681"/>
          </a:xfrm>
        </p:spPr>
        <p:txBody>
          <a:bodyPr>
            <a:normAutofit fontScale="90000"/>
          </a:bodyPr>
          <a:lstStyle/>
          <a:p>
            <a:pPr algn="l"/>
            <a:br>
              <a:rPr lang="en-US" sz="3600" b="1" i="0" dirty="0">
                <a:effectLst/>
                <a:latin typeface="__Inter_d65c78"/>
              </a:rPr>
            </a:br>
            <a:br>
              <a:rPr lang="en-US" b="1" i="0" dirty="0">
                <a:solidFill>
                  <a:schemeClr val="tx1"/>
                </a:solidFill>
                <a:effectLst/>
                <a:latin typeface="+mn-lt"/>
              </a:rPr>
            </a:br>
            <a:endParaRPr lang="en-US" sz="3600" b="0" i="0" dirty="0">
              <a:effectLst/>
              <a:latin typeface="+mn-lt"/>
            </a:endParaRPr>
          </a:p>
        </p:txBody>
      </p:sp>
      <p:sp>
        <p:nvSpPr>
          <p:cNvPr id="25" name="Subtitle 24">
            <a:extLst>
              <a:ext uri="{FF2B5EF4-FFF2-40B4-BE49-F238E27FC236}">
                <a16:creationId xmlns:a16="http://schemas.microsoft.com/office/drawing/2014/main" id="{04263980-9B38-E1EB-35F6-33C771F4E0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19200" y="762000"/>
            <a:ext cx="6913093" cy="4998719"/>
          </a:xfrm>
        </p:spPr>
        <p:txBody>
          <a:bodyPr/>
          <a:lstStyle/>
          <a:p>
            <a:pPr algn="l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01256E0-D37B-E039-4C00-B2A8AD64E35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340475"/>
            <a:ext cx="303213" cy="365125"/>
          </a:xfrm>
          <a:prstGeom prst="rect">
            <a:avLst/>
          </a:prstGeom>
        </p:spPr>
        <p:txBody>
          <a:bodyPr/>
          <a:lstStyle/>
          <a:p>
            <a:fld id="{4FAB73BC-B049-4115-A692-8D63A059BFB8}" type="slidenum">
              <a:rPr lang="en-US" noProof="0" smtClean="0"/>
              <a:pPr/>
              <a:t>59</a:t>
            </a:fld>
            <a:endParaRPr lang="en-US" noProof="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59C995A-B334-5591-6FFA-68351C7C9DDC}"/>
              </a:ext>
            </a:extLst>
          </p:cNvPr>
          <p:cNvSpPr txBox="1"/>
          <p:nvPr/>
        </p:nvSpPr>
        <p:spPr>
          <a:xfrm>
            <a:off x="152400" y="-92073"/>
            <a:ext cx="75438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i="0" dirty="0">
                <a:effectLst/>
                <a:latin typeface="+mj-lt"/>
              </a:rPr>
              <a:t>  Code Snippet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850B38E-26E6-D280-219C-90180315820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048892" y="1279742"/>
            <a:ext cx="9009508" cy="4149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2419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02B9606-F9BC-40CD-9467-6348ACE410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A682397A-D234-4487-8E63-23B79C7696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D7199992-58FE-4335-A811-6AFA96B559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266700"/>
            <a:ext cx="10172700" cy="5410200"/>
          </a:xfrm>
        </p:spPr>
        <p:txBody>
          <a:bodyPr>
            <a:normAutofit fontScale="90000"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100" b="1" cap="none" dirty="0">
                <a:latin typeface="+mn-lt"/>
              </a:rPr>
              <a:t>KEY FEATURES</a:t>
            </a:r>
            <a:br>
              <a:rPr lang="en-US" sz="3100" b="1" cap="none" dirty="0">
                <a:latin typeface="+mn-lt"/>
              </a:rPr>
            </a:br>
            <a:br>
              <a:rPr lang="en-US" sz="3100" b="1" cap="none" dirty="0">
                <a:latin typeface="+mn-lt"/>
              </a:rPr>
            </a:br>
            <a:br>
              <a:rPr lang="en-US" sz="3100" cap="none" dirty="0">
                <a:latin typeface="+mn-lt"/>
              </a:rPr>
            </a:br>
            <a:r>
              <a:rPr lang="en-US" sz="3100" b="1" dirty="0"/>
              <a:t>Product Registration:</a:t>
            </a:r>
            <a:r>
              <a:rPr lang="en-US" sz="3100" dirty="0"/>
              <a:t> Add, update, or remove products with detailed attributes like SKU, category, and price.</a:t>
            </a:r>
            <a:br>
              <a:rPr lang="en-US" sz="3100" cap="none" dirty="0"/>
            </a:br>
            <a:br>
              <a:rPr lang="en-US" sz="3100" cap="none" dirty="0"/>
            </a:br>
            <a:r>
              <a:rPr lang="en-US" sz="3100" b="1" dirty="0"/>
              <a:t>Real-Time Updates:</a:t>
            </a:r>
            <a:r>
              <a:rPr lang="en-US" sz="3100" dirty="0"/>
              <a:t> Automatically updates stock levels with every sale, purchase, or adjustment.</a:t>
            </a:r>
            <a:br>
              <a:rPr lang="en-US" sz="3100" cap="none" dirty="0"/>
            </a:br>
            <a:r>
              <a:rPr lang="en-US" sz="3100" b="1" dirty="0"/>
              <a:t>Multi-location Support:</a:t>
            </a:r>
            <a:r>
              <a:rPr lang="en-US" sz="3100" dirty="0"/>
              <a:t> Tracks inventory across multiple warehouses or store locations.</a:t>
            </a:r>
            <a:r>
              <a:rPr lang="en-US" sz="3100" cap="none" dirty="0"/>
              <a:t>.</a:t>
            </a:r>
            <a:br>
              <a:rPr lang="en-US" sz="3100" cap="none" dirty="0"/>
            </a:br>
            <a:r>
              <a:rPr lang="en-US" sz="3100" b="1" dirty="0"/>
              <a:t>Stock Movement History:</a:t>
            </a:r>
            <a:r>
              <a:rPr lang="en-US" sz="3100" dirty="0"/>
              <a:t> Logs all inflows, outflows, and adjustments.</a:t>
            </a:r>
            <a:br>
              <a:rPr lang="en-US" sz="3100" dirty="0"/>
            </a:br>
            <a:r>
              <a:rPr lang="en-US" sz="3100" b="1" dirty="0"/>
              <a:t>Supplier and Vendor Management:</a:t>
            </a:r>
            <a:r>
              <a:rPr lang="en-US" sz="3100" dirty="0"/>
              <a:t> Maintains supplier details and purchase histories.</a:t>
            </a:r>
            <a:br>
              <a:rPr lang="en-US" dirty="0"/>
            </a:b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CF8FCB52-DD55-48F6-9F4A-D2A0F6586E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" name="Graphic 2" descr="Lightbulb">
            <a:extLst>
              <a:ext uri="{FF2B5EF4-FFF2-40B4-BE49-F238E27FC236}">
                <a16:creationId xmlns:a16="http://schemas.microsoft.com/office/drawing/2014/main" id="{7B7E18AD-2EDA-ED04-8BAA-6410DB692E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4748" y="3279551"/>
            <a:ext cx="298897" cy="298897"/>
          </a:xfrm>
          <a:prstGeom prst="rect">
            <a:avLst/>
          </a:prstGeom>
        </p:spPr>
      </p:pic>
      <p:pic>
        <p:nvPicPr>
          <p:cNvPr id="4" name="Graphic 3" descr="Lightbulb">
            <a:extLst>
              <a:ext uri="{FF2B5EF4-FFF2-40B4-BE49-F238E27FC236}">
                <a16:creationId xmlns:a16="http://schemas.microsoft.com/office/drawing/2014/main" id="{1CC038CD-722D-E4E2-00F3-4600D5D26D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1703" y="1250985"/>
            <a:ext cx="298897" cy="298897"/>
          </a:xfrm>
          <a:prstGeom prst="rect">
            <a:avLst/>
          </a:prstGeom>
        </p:spPr>
      </p:pic>
      <p:pic>
        <p:nvPicPr>
          <p:cNvPr id="5" name="Graphic 4" descr="Lightbulb">
            <a:extLst>
              <a:ext uri="{FF2B5EF4-FFF2-40B4-BE49-F238E27FC236}">
                <a16:creationId xmlns:a16="http://schemas.microsoft.com/office/drawing/2014/main" id="{CE36591A-8530-3A31-E173-914676F198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3603" y="2441351"/>
            <a:ext cx="298897" cy="298897"/>
          </a:xfrm>
          <a:prstGeom prst="rect">
            <a:avLst/>
          </a:prstGeom>
        </p:spPr>
      </p:pic>
      <p:pic>
        <p:nvPicPr>
          <p:cNvPr id="6" name="Graphic 5" descr="Lightbulb">
            <a:extLst>
              <a:ext uri="{FF2B5EF4-FFF2-40B4-BE49-F238E27FC236}">
                <a16:creationId xmlns:a16="http://schemas.microsoft.com/office/drawing/2014/main" id="{98F8D6F6-3769-E1BF-EE14-9EABE1588D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2790" y="4517083"/>
            <a:ext cx="298897" cy="298897"/>
          </a:xfrm>
          <a:prstGeom prst="rect">
            <a:avLst/>
          </a:prstGeom>
        </p:spPr>
      </p:pic>
      <p:pic>
        <p:nvPicPr>
          <p:cNvPr id="2" name="Graphic 1" descr="Lightbulb">
            <a:extLst>
              <a:ext uri="{FF2B5EF4-FFF2-40B4-BE49-F238E27FC236}">
                <a16:creationId xmlns:a16="http://schemas.microsoft.com/office/drawing/2014/main" id="{3FDE9891-ED7A-7CDA-9B21-B3A5EF262F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1703" y="3962400"/>
            <a:ext cx="298897" cy="298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052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8BCD00-1214-625A-1A91-39570E358C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CB105B91-FAEF-4480-4723-93699F1EC97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 rot="10800000" flipH="1" flipV="1">
            <a:off x="8836536" y="3223261"/>
            <a:ext cx="3355464" cy="3634739"/>
          </a:xfrm>
          <a:prstGeom prst="triangle">
            <a:avLst>
              <a:gd name="adj" fmla="val 100000"/>
            </a:avLst>
          </a:prstGeom>
        </p:spPr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EE8F6275-03D0-DF09-C5A0-B40A174AA23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0" y="1447800"/>
            <a:ext cx="685800" cy="3352800"/>
          </a:xfrm>
        </p:spPr>
        <p:txBody>
          <a:bodyPr/>
          <a:lstStyle/>
          <a:p>
            <a:pPr algn="l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Title 23">
            <a:extLst>
              <a:ext uri="{FF2B5EF4-FFF2-40B4-BE49-F238E27FC236}">
                <a16:creationId xmlns:a16="http://schemas.microsoft.com/office/drawing/2014/main" id="{FB531262-17D0-A293-D21B-1FD8EE7466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3400" y="228600"/>
            <a:ext cx="11506200" cy="868681"/>
          </a:xfrm>
        </p:spPr>
        <p:txBody>
          <a:bodyPr>
            <a:normAutofit fontScale="90000"/>
          </a:bodyPr>
          <a:lstStyle/>
          <a:p>
            <a:pPr algn="l"/>
            <a:br>
              <a:rPr lang="en-US" sz="3600" b="1" i="0" dirty="0">
                <a:effectLst/>
                <a:latin typeface="__Inter_d65c78"/>
              </a:rPr>
            </a:br>
            <a:br>
              <a:rPr lang="en-US" b="1" i="0" dirty="0">
                <a:solidFill>
                  <a:schemeClr val="tx1"/>
                </a:solidFill>
                <a:effectLst/>
                <a:latin typeface="+mn-lt"/>
              </a:rPr>
            </a:br>
            <a:endParaRPr lang="en-US" sz="3600" b="0" i="0" dirty="0">
              <a:effectLst/>
              <a:latin typeface="+mn-lt"/>
            </a:endParaRPr>
          </a:p>
        </p:txBody>
      </p:sp>
      <p:sp>
        <p:nvSpPr>
          <p:cNvPr id="25" name="Subtitle 24">
            <a:extLst>
              <a:ext uri="{FF2B5EF4-FFF2-40B4-BE49-F238E27FC236}">
                <a16:creationId xmlns:a16="http://schemas.microsoft.com/office/drawing/2014/main" id="{ADE9F96F-629B-758E-1EF9-E04B93F8A1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19200" y="762000"/>
            <a:ext cx="6913093" cy="4998719"/>
          </a:xfrm>
        </p:spPr>
        <p:txBody>
          <a:bodyPr/>
          <a:lstStyle/>
          <a:p>
            <a:pPr algn="l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20FA829-061D-E58F-99AF-A73F09A2806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340475"/>
            <a:ext cx="303213" cy="365125"/>
          </a:xfrm>
          <a:prstGeom prst="rect">
            <a:avLst/>
          </a:prstGeom>
        </p:spPr>
        <p:txBody>
          <a:bodyPr/>
          <a:lstStyle/>
          <a:p>
            <a:fld id="{4FAB73BC-B049-4115-A692-8D63A059BFB8}" type="slidenum">
              <a:rPr lang="en-US" noProof="0" smtClean="0"/>
              <a:pPr/>
              <a:t>60</a:t>
            </a:fld>
            <a:endParaRPr lang="en-US" noProof="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ABFA03A-7984-E435-55BE-78D1FD408AF0}"/>
              </a:ext>
            </a:extLst>
          </p:cNvPr>
          <p:cNvSpPr txBox="1"/>
          <p:nvPr/>
        </p:nvSpPr>
        <p:spPr>
          <a:xfrm>
            <a:off x="152400" y="-92073"/>
            <a:ext cx="75438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i="0" dirty="0">
                <a:effectLst/>
                <a:latin typeface="+mj-lt"/>
              </a:rPr>
              <a:t>  Code Snippet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ADE3C34-1575-7BA9-53FF-97E525DC786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048892" y="2063358"/>
            <a:ext cx="9009508" cy="2581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15001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10E13F-C2C6-88D7-F2AC-43FE6E7457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714052D4-6F88-8198-8A8F-DC2A50460C7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 rot="10800000" flipH="1" flipV="1">
            <a:off x="8836536" y="3223261"/>
            <a:ext cx="3355464" cy="3634739"/>
          </a:xfrm>
          <a:prstGeom prst="triangle">
            <a:avLst>
              <a:gd name="adj" fmla="val 100000"/>
            </a:avLst>
          </a:prstGeom>
        </p:spPr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5AF2E660-5A7B-9C36-D326-448AFBA3394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0" y="1447800"/>
            <a:ext cx="685800" cy="3352800"/>
          </a:xfrm>
        </p:spPr>
        <p:txBody>
          <a:bodyPr/>
          <a:lstStyle/>
          <a:p>
            <a:pPr algn="l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Title 23">
            <a:extLst>
              <a:ext uri="{FF2B5EF4-FFF2-40B4-BE49-F238E27FC236}">
                <a16:creationId xmlns:a16="http://schemas.microsoft.com/office/drawing/2014/main" id="{51F3294C-6151-F3B4-55C2-B7A13593FE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3400" y="228600"/>
            <a:ext cx="11506200" cy="868681"/>
          </a:xfrm>
        </p:spPr>
        <p:txBody>
          <a:bodyPr>
            <a:normAutofit fontScale="90000"/>
          </a:bodyPr>
          <a:lstStyle/>
          <a:p>
            <a:pPr algn="l"/>
            <a:br>
              <a:rPr lang="en-US" sz="3600" b="1" i="0" dirty="0">
                <a:effectLst/>
                <a:latin typeface="__Inter_d65c78"/>
              </a:rPr>
            </a:br>
            <a:br>
              <a:rPr lang="en-US" b="1" i="0" dirty="0">
                <a:solidFill>
                  <a:schemeClr val="tx1"/>
                </a:solidFill>
                <a:effectLst/>
                <a:latin typeface="+mn-lt"/>
              </a:rPr>
            </a:br>
            <a:endParaRPr lang="en-US" sz="3600" b="0" i="0" dirty="0">
              <a:effectLst/>
              <a:latin typeface="+mn-lt"/>
            </a:endParaRPr>
          </a:p>
        </p:txBody>
      </p:sp>
      <p:sp>
        <p:nvSpPr>
          <p:cNvPr id="25" name="Subtitle 24">
            <a:extLst>
              <a:ext uri="{FF2B5EF4-FFF2-40B4-BE49-F238E27FC236}">
                <a16:creationId xmlns:a16="http://schemas.microsoft.com/office/drawing/2014/main" id="{1CC3EFA2-509C-41A6-91FE-2910594BA4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19200" y="762000"/>
            <a:ext cx="6913093" cy="4998719"/>
          </a:xfrm>
        </p:spPr>
        <p:txBody>
          <a:bodyPr/>
          <a:lstStyle/>
          <a:p>
            <a:pPr algn="l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08F87D3-54D3-F141-54B3-3EB591266BD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340475"/>
            <a:ext cx="303213" cy="365125"/>
          </a:xfrm>
          <a:prstGeom prst="rect">
            <a:avLst/>
          </a:prstGeom>
        </p:spPr>
        <p:txBody>
          <a:bodyPr/>
          <a:lstStyle/>
          <a:p>
            <a:fld id="{4FAB73BC-B049-4115-A692-8D63A059BFB8}" type="slidenum">
              <a:rPr lang="en-US" noProof="0" smtClean="0"/>
              <a:pPr/>
              <a:t>61</a:t>
            </a:fld>
            <a:endParaRPr lang="en-US" noProof="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ED6D44C-2B5F-E4B4-716F-C0E2090EF87C}"/>
              </a:ext>
            </a:extLst>
          </p:cNvPr>
          <p:cNvSpPr txBox="1"/>
          <p:nvPr/>
        </p:nvSpPr>
        <p:spPr>
          <a:xfrm>
            <a:off x="152400" y="-92073"/>
            <a:ext cx="75438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i="0" dirty="0">
                <a:effectLst/>
                <a:latin typeface="+mj-lt"/>
              </a:rPr>
              <a:t>  Code Snippet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D98DCFA-B883-F4DB-8845-59D38694AE3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87796" y="1417954"/>
            <a:ext cx="9751603" cy="3880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66221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B05835-7C2C-573A-23B9-AC6B35D20E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AFD9702A-38AA-3B73-37F1-5BE7244626D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 rot="10800000" flipH="1" flipV="1">
            <a:off x="8836536" y="3223261"/>
            <a:ext cx="3355464" cy="3634739"/>
          </a:xfrm>
          <a:prstGeom prst="triangle">
            <a:avLst>
              <a:gd name="adj" fmla="val 100000"/>
            </a:avLst>
          </a:prstGeom>
        </p:spPr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A203BC6E-D14A-E377-F8F5-8A23AA4601B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0" y="1447800"/>
            <a:ext cx="685800" cy="3352800"/>
          </a:xfrm>
        </p:spPr>
        <p:txBody>
          <a:bodyPr/>
          <a:lstStyle/>
          <a:p>
            <a:pPr algn="l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Title 23">
            <a:extLst>
              <a:ext uri="{FF2B5EF4-FFF2-40B4-BE49-F238E27FC236}">
                <a16:creationId xmlns:a16="http://schemas.microsoft.com/office/drawing/2014/main" id="{C8B5BB8C-0EDC-9537-5153-386370DCB9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3400" y="228600"/>
            <a:ext cx="11506200" cy="868681"/>
          </a:xfrm>
        </p:spPr>
        <p:txBody>
          <a:bodyPr>
            <a:normAutofit fontScale="90000"/>
          </a:bodyPr>
          <a:lstStyle/>
          <a:p>
            <a:pPr algn="l"/>
            <a:br>
              <a:rPr lang="en-US" sz="3600" b="1" i="0" dirty="0">
                <a:effectLst/>
                <a:latin typeface="__Inter_d65c78"/>
              </a:rPr>
            </a:br>
            <a:br>
              <a:rPr lang="en-US" b="1" i="0" dirty="0">
                <a:solidFill>
                  <a:schemeClr val="tx1"/>
                </a:solidFill>
                <a:effectLst/>
                <a:latin typeface="+mn-lt"/>
              </a:rPr>
            </a:br>
            <a:endParaRPr lang="en-US" sz="3600" b="0" i="0" dirty="0">
              <a:effectLst/>
              <a:latin typeface="+mn-lt"/>
            </a:endParaRPr>
          </a:p>
        </p:txBody>
      </p:sp>
      <p:sp>
        <p:nvSpPr>
          <p:cNvPr id="25" name="Subtitle 24">
            <a:extLst>
              <a:ext uri="{FF2B5EF4-FFF2-40B4-BE49-F238E27FC236}">
                <a16:creationId xmlns:a16="http://schemas.microsoft.com/office/drawing/2014/main" id="{92C0F91D-CFAD-156A-97F9-66CE3CE261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19200" y="762000"/>
            <a:ext cx="6913093" cy="4998719"/>
          </a:xfrm>
        </p:spPr>
        <p:txBody>
          <a:bodyPr/>
          <a:lstStyle/>
          <a:p>
            <a:pPr algn="l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1231355-3566-60D7-3EFF-5F32D2AD0AB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340475"/>
            <a:ext cx="303213" cy="365125"/>
          </a:xfrm>
          <a:prstGeom prst="rect">
            <a:avLst/>
          </a:prstGeom>
        </p:spPr>
        <p:txBody>
          <a:bodyPr/>
          <a:lstStyle/>
          <a:p>
            <a:fld id="{4FAB73BC-B049-4115-A692-8D63A059BFB8}" type="slidenum">
              <a:rPr lang="en-US" noProof="0" smtClean="0"/>
              <a:pPr/>
              <a:t>62</a:t>
            </a:fld>
            <a:endParaRPr lang="en-US" noProof="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F66B8B8-E4C3-B2BD-4A2E-EB72D2EF9C04}"/>
              </a:ext>
            </a:extLst>
          </p:cNvPr>
          <p:cNvSpPr txBox="1"/>
          <p:nvPr/>
        </p:nvSpPr>
        <p:spPr>
          <a:xfrm>
            <a:off x="152400" y="-92073"/>
            <a:ext cx="75438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i="0" dirty="0">
                <a:effectLst/>
                <a:latin typeface="+mj-lt"/>
              </a:rPr>
              <a:t>  Code Snippet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21110CF-E3DD-3759-28D8-74852A724B2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87796" y="2351209"/>
            <a:ext cx="9751603" cy="2014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16735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62080B-C22D-B84F-8610-4531654751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D632349B-6FE7-AF90-53DF-836768B3753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 rot="10800000" flipH="1" flipV="1">
            <a:off x="8836536" y="3223261"/>
            <a:ext cx="3355464" cy="3634739"/>
          </a:xfrm>
          <a:prstGeom prst="triangle">
            <a:avLst>
              <a:gd name="adj" fmla="val 100000"/>
            </a:avLst>
          </a:prstGeom>
        </p:spPr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143DA5F8-E07C-9891-45B1-74E08DDD8F1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0" y="1447800"/>
            <a:ext cx="685800" cy="3352800"/>
          </a:xfrm>
        </p:spPr>
        <p:txBody>
          <a:bodyPr/>
          <a:lstStyle/>
          <a:p>
            <a:pPr algn="l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Title 23">
            <a:extLst>
              <a:ext uri="{FF2B5EF4-FFF2-40B4-BE49-F238E27FC236}">
                <a16:creationId xmlns:a16="http://schemas.microsoft.com/office/drawing/2014/main" id="{7F3E8FDC-016B-0949-06A6-6F76B990BD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3400" y="228600"/>
            <a:ext cx="11506200" cy="868681"/>
          </a:xfrm>
        </p:spPr>
        <p:txBody>
          <a:bodyPr>
            <a:normAutofit fontScale="90000"/>
          </a:bodyPr>
          <a:lstStyle/>
          <a:p>
            <a:pPr algn="l"/>
            <a:br>
              <a:rPr lang="en-US" sz="3600" b="1" i="0" dirty="0">
                <a:effectLst/>
                <a:latin typeface="__Inter_d65c78"/>
              </a:rPr>
            </a:br>
            <a:br>
              <a:rPr lang="en-US" b="1" i="0" dirty="0">
                <a:solidFill>
                  <a:schemeClr val="tx1"/>
                </a:solidFill>
                <a:effectLst/>
                <a:latin typeface="+mn-lt"/>
              </a:rPr>
            </a:br>
            <a:endParaRPr lang="en-US" sz="3600" b="0" i="0" dirty="0">
              <a:effectLst/>
              <a:latin typeface="+mn-lt"/>
            </a:endParaRPr>
          </a:p>
        </p:txBody>
      </p:sp>
      <p:sp>
        <p:nvSpPr>
          <p:cNvPr id="25" name="Subtitle 24">
            <a:extLst>
              <a:ext uri="{FF2B5EF4-FFF2-40B4-BE49-F238E27FC236}">
                <a16:creationId xmlns:a16="http://schemas.microsoft.com/office/drawing/2014/main" id="{8EF3E5B8-8C94-09F9-2BDD-1BC2B64B25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19200" y="762000"/>
            <a:ext cx="6913093" cy="4998719"/>
          </a:xfrm>
        </p:spPr>
        <p:txBody>
          <a:bodyPr/>
          <a:lstStyle/>
          <a:p>
            <a:pPr algn="l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D282E26-2775-43D0-C7AA-9C3CE3C6BCD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340475"/>
            <a:ext cx="303213" cy="365125"/>
          </a:xfrm>
          <a:prstGeom prst="rect">
            <a:avLst/>
          </a:prstGeom>
        </p:spPr>
        <p:txBody>
          <a:bodyPr/>
          <a:lstStyle/>
          <a:p>
            <a:fld id="{4FAB73BC-B049-4115-A692-8D63A059BFB8}" type="slidenum">
              <a:rPr lang="en-US" noProof="0" smtClean="0"/>
              <a:pPr/>
              <a:t>63</a:t>
            </a:fld>
            <a:endParaRPr lang="en-US" noProof="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53C3410-1243-82EA-3ED7-FA56401DFDBE}"/>
              </a:ext>
            </a:extLst>
          </p:cNvPr>
          <p:cNvSpPr txBox="1"/>
          <p:nvPr/>
        </p:nvSpPr>
        <p:spPr>
          <a:xfrm>
            <a:off x="152400" y="-92073"/>
            <a:ext cx="75438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i="0" dirty="0">
                <a:effectLst/>
                <a:latin typeface="+mj-lt"/>
              </a:rPr>
              <a:t>  Code Snippet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B65EE89-0F30-5B40-CC81-8103064CCC6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972837" y="2351209"/>
            <a:ext cx="9181521" cy="2014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97123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152B23-1356-C08B-7CF1-2CCE154B39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B7D8C5A9-2DE2-D2BE-A4C6-0154155891F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 rot="10800000" flipH="1" flipV="1">
            <a:off x="8836536" y="3223261"/>
            <a:ext cx="3355464" cy="3634739"/>
          </a:xfrm>
          <a:prstGeom prst="triangle">
            <a:avLst>
              <a:gd name="adj" fmla="val 100000"/>
            </a:avLst>
          </a:prstGeom>
        </p:spPr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4C971903-C3CE-3AE9-CC14-D6A9CEBCB1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0" y="1447800"/>
            <a:ext cx="685800" cy="3352800"/>
          </a:xfrm>
        </p:spPr>
        <p:txBody>
          <a:bodyPr/>
          <a:lstStyle/>
          <a:p>
            <a:pPr algn="l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Title 23">
            <a:extLst>
              <a:ext uri="{FF2B5EF4-FFF2-40B4-BE49-F238E27FC236}">
                <a16:creationId xmlns:a16="http://schemas.microsoft.com/office/drawing/2014/main" id="{30884402-DD35-22A6-94BA-21F9FDF528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3400" y="228600"/>
            <a:ext cx="11506200" cy="868681"/>
          </a:xfrm>
        </p:spPr>
        <p:txBody>
          <a:bodyPr>
            <a:normAutofit fontScale="90000"/>
          </a:bodyPr>
          <a:lstStyle/>
          <a:p>
            <a:pPr algn="l"/>
            <a:br>
              <a:rPr lang="en-US" sz="3600" b="1" i="0" dirty="0">
                <a:effectLst/>
                <a:latin typeface="__Inter_d65c78"/>
              </a:rPr>
            </a:br>
            <a:br>
              <a:rPr lang="en-US" b="1" i="0" dirty="0">
                <a:solidFill>
                  <a:schemeClr val="tx1"/>
                </a:solidFill>
                <a:effectLst/>
                <a:latin typeface="+mn-lt"/>
              </a:rPr>
            </a:br>
            <a:endParaRPr lang="en-US" sz="3600" b="0" i="0" dirty="0">
              <a:effectLst/>
              <a:latin typeface="+mn-lt"/>
            </a:endParaRPr>
          </a:p>
        </p:txBody>
      </p:sp>
      <p:sp>
        <p:nvSpPr>
          <p:cNvPr id="25" name="Subtitle 24">
            <a:extLst>
              <a:ext uri="{FF2B5EF4-FFF2-40B4-BE49-F238E27FC236}">
                <a16:creationId xmlns:a16="http://schemas.microsoft.com/office/drawing/2014/main" id="{D1AF3951-FE3A-C155-5B24-27C23F7BB7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19200" y="762000"/>
            <a:ext cx="6913093" cy="4998719"/>
          </a:xfrm>
        </p:spPr>
        <p:txBody>
          <a:bodyPr/>
          <a:lstStyle/>
          <a:p>
            <a:pPr algn="l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A8961BD-16B8-9BCC-6104-A317C562F19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340475"/>
            <a:ext cx="303213" cy="365125"/>
          </a:xfrm>
          <a:prstGeom prst="rect">
            <a:avLst/>
          </a:prstGeom>
        </p:spPr>
        <p:txBody>
          <a:bodyPr/>
          <a:lstStyle/>
          <a:p>
            <a:fld id="{4FAB73BC-B049-4115-A692-8D63A059BFB8}" type="slidenum">
              <a:rPr lang="en-US" noProof="0" smtClean="0"/>
              <a:pPr/>
              <a:t>64</a:t>
            </a:fld>
            <a:endParaRPr lang="en-US" noProof="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7990E72-4143-EEDA-73F6-C9B9F1A2394E}"/>
              </a:ext>
            </a:extLst>
          </p:cNvPr>
          <p:cNvSpPr txBox="1"/>
          <p:nvPr/>
        </p:nvSpPr>
        <p:spPr>
          <a:xfrm>
            <a:off x="152400" y="-92073"/>
            <a:ext cx="75438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i="0" dirty="0">
                <a:effectLst/>
                <a:latin typeface="+mj-lt"/>
              </a:rPr>
              <a:t>  Code Snippet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33C7FCA-8671-4CE0-F754-7369FC88B04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36188" y="1905001"/>
            <a:ext cx="8172612" cy="2460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79261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933682-54A9-8360-FD24-826E12E7BA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D27CF941-1AEA-1A8D-454C-A75731425C2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 rot="10800000" flipH="1" flipV="1">
            <a:off x="8836536" y="3223261"/>
            <a:ext cx="3355464" cy="3634739"/>
          </a:xfrm>
          <a:prstGeom prst="triangle">
            <a:avLst>
              <a:gd name="adj" fmla="val 100000"/>
            </a:avLst>
          </a:prstGeom>
        </p:spPr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454663DF-8769-D9B4-8FDC-0F75A7CD516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0" y="1447800"/>
            <a:ext cx="685800" cy="3352800"/>
          </a:xfrm>
        </p:spPr>
        <p:txBody>
          <a:bodyPr/>
          <a:lstStyle/>
          <a:p>
            <a:pPr algn="l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Title 23">
            <a:extLst>
              <a:ext uri="{FF2B5EF4-FFF2-40B4-BE49-F238E27FC236}">
                <a16:creationId xmlns:a16="http://schemas.microsoft.com/office/drawing/2014/main" id="{24C259C8-5787-0EF4-B3B2-5023C2919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3400" y="228600"/>
            <a:ext cx="11506200" cy="868681"/>
          </a:xfrm>
        </p:spPr>
        <p:txBody>
          <a:bodyPr>
            <a:normAutofit fontScale="90000"/>
          </a:bodyPr>
          <a:lstStyle/>
          <a:p>
            <a:pPr algn="l"/>
            <a:br>
              <a:rPr lang="en-US" sz="3600" b="1" i="0" dirty="0">
                <a:effectLst/>
                <a:latin typeface="__Inter_d65c78"/>
              </a:rPr>
            </a:br>
            <a:br>
              <a:rPr lang="en-US" b="1" i="0" dirty="0">
                <a:solidFill>
                  <a:schemeClr val="tx1"/>
                </a:solidFill>
                <a:effectLst/>
                <a:latin typeface="+mn-lt"/>
              </a:rPr>
            </a:br>
            <a:endParaRPr lang="en-US" sz="3600" b="0" i="0" dirty="0">
              <a:effectLst/>
              <a:latin typeface="+mn-lt"/>
            </a:endParaRPr>
          </a:p>
        </p:txBody>
      </p:sp>
      <p:sp>
        <p:nvSpPr>
          <p:cNvPr id="25" name="Subtitle 24">
            <a:extLst>
              <a:ext uri="{FF2B5EF4-FFF2-40B4-BE49-F238E27FC236}">
                <a16:creationId xmlns:a16="http://schemas.microsoft.com/office/drawing/2014/main" id="{C3A11B8F-B84E-6202-E77C-44915E3A5F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19200" y="762000"/>
            <a:ext cx="6913093" cy="4998719"/>
          </a:xfrm>
        </p:spPr>
        <p:txBody>
          <a:bodyPr/>
          <a:lstStyle/>
          <a:p>
            <a:pPr algn="l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4667B5A-F6CC-9354-0A6F-DC478D77917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340475"/>
            <a:ext cx="303213" cy="365125"/>
          </a:xfrm>
          <a:prstGeom prst="rect">
            <a:avLst/>
          </a:prstGeom>
        </p:spPr>
        <p:txBody>
          <a:bodyPr/>
          <a:lstStyle/>
          <a:p>
            <a:fld id="{4FAB73BC-B049-4115-A692-8D63A059BFB8}" type="slidenum">
              <a:rPr lang="en-US" noProof="0" smtClean="0"/>
              <a:pPr/>
              <a:t>65</a:t>
            </a:fld>
            <a:endParaRPr lang="en-US" noProof="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7EA6826-EB29-6785-DF3F-5C7FBAF4EAA0}"/>
              </a:ext>
            </a:extLst>
          </p:cNvPr>
          <p:cNvSpPr txBox="1"/>
          <p:nvPr/>
        </p:nvSpPr>
        <p:spPr>
          <a:xfrm>
            <a:off x="152400" y="-92073"/>
            <a:ext cx="75438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i="0" dirty="0">
                <a:effectLst/>
                <a:latin typeface="+mj-lt"/>
              </a:rPr>
              <a:t>  Code Snippet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943102B-6C8A-638F-1727-DE91EF312EB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36188" y="2196147"/>
            <a:ext cx="8172612" cy="1878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01576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9B6D4D-27A6-4F99-AEBE-1E128C3BB3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61422D58-4992-7B86-56A7-0888CEEBCE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 rot="10800000" flipH="1" flipV="1">
            <a:off x="8836536" y="3223261"/>
            <a:ext cx="3355464" cy="3634739"/>
          </a:xfrm>
          <a:prstGeom prst="triangle">
            <a:avLst>
              <a:gd name="adj" fmla="val 100000"/>
            </a:avLst>
          </a:prstGeom>
        </p:spPr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AC9A54D2-D4DE-5197-1FD1-8CB9DE1BF56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0" y="1447800"/>
            <a:ext cx="685800" cy="3352800"/>
          </a:xfrm>
        </p:spPr>
        <p:txBody>
          <a:bodyPr/>
          <a:lstStyle/>
          <a:p>
            <a:pPr algn="l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Title 23">
            <a:extLst>
              <a:ext uri="{FF2B5EF4-FFF2-40B4-BE49-F238E27FC236}">
                <a16:creationId xmlns:a16="http://schemas.microsoft.com/office/drawing/2014/main" id="{DE051A06-0EA0-69AF-9AFD-E790A7425E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3400" y="228600"/>
            <a:ext cx="11506200" cy="868681"/>
          </a:xfrm>
        </p:spPr>
        <p:txBody>
          <a:bodyPr>
            <a:normAutofit fontScale="90000"/>
          </a:bodyPr>
          <a:lstStyle/>
          <a:p>
            <a:pPr algn="l"/>
            <a:br>
              <a:rPr lang="en-US" sz="3600" b="1" i="0" dirty="0">
                <a:effectLst/>
                <a:latin typeface="__Inter_d65c78"/>
              </a:rPr>
            </a:br>
            <a:br>
              <a:rPr lang="en-US" b="1" i="0" dirty="0">
                <a:solidFill>
                  <a:schemeClr val="tx1"/>
                </a:solidFill>
                <a:effectLst/>
                <a:latin typeface="+mn-lt"/>
              </a:rPr>
            </a:br>
            <a:endParaRPr lang="en-US" sz="3600" b="0" i="0" dirty="0">
              <a:effectLst/>
              <a:latin typeface="+mn-lt"/>
            </a:endParaRPr>
          </a:p>
        </p:txBody>
      </p:sp>
      <p:sp>
        <p:nvSpPr>
          <p:cNvPr id="25" name="Subtitle 24">
            <a:extLst>
              <a:ext uri="{FF2B5EF4-FFF2-40B4-BE49-F238E27FC236}">
                <a16:creationId xmlns:a16="http://schemas.microsoft.com/office/drawing/2014/main" id="{7112E67E-F64E-54B9-3DCA-2491246E17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19200" y="762000"/>
            <a:ext cx="6913093" cy="4998719"/>
          </a:xfrm>
        </p:spPr>
        <p:txBody>
          <a:bodyPr/>
          <a:lstStyle/>
          <a:p>
            <a:pPr algn="l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D06506A-8F8D-B566-56D3-88FCD471D3D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340475"/>
            <a:ext cx="303213" cy="365125"/>
          </a:xfrm>
          <a:prstGeom prst="rect">
            <a:avLst/>
          </a:prstGeom>
        </p:spPr>
        <p:txBody>
          <a:bodyPr/>
          <a:lstStyle/>
          <a:p>
            <a:fld id="{4FAB73BC-B049-4115-A692-8D63A059BFB8}" type="slidenum">
              <a:rPr lang="en-US" noProof="0" smtClean="0"/>
              <a:pPr/>
              <a:t>66</a:t>
            </a:fld>
            <a:endParaRPr lang="en-US" noProof="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43533D3-9333-9A5F-2AC9-0C13381A9384}"/>
              </a:ext>
            </a:extLst>
          </p:cNvPr>
          <p:cNvSpPr txBox="1"/>
          <p:nvPr/>
        </p:nvSpPr>
        <p:spPr>
          <a:xfrm>
            <a:off x="152400" y="-92073"/>
            <a:ext cx="75438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i="0" dirty="0">
                <a:effectLst/>
                <a:latin typeface="+mj-lt"/>
              </a:rPr>
              <a:t>  Code Snippet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0C44F12-3D16-B971-9768-88DEB3CF610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92037" y="1905001"/>
            <a:ext cx="8060913" cy="2460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35740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9FA640-25AE-A196-4158-DB26C036E1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717FD210-AE7C-A933-7F9B-74A4938A748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 rot="10800000" flipH="1" flipV="1">
            <a:off x="8836536" y="3223261"/>
            <a:ext cx="3355464" cy="3634739"/>
          </a:xfrm>
          <a:prstGeom prst="triangle">
            <a:avLst>
              <a:gd name="adj" fmla="val 100000"/>
            </a:avLst>
          </a:prstGeom>
        </p:spPr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6D3CD387-6E8F-B182-3FA3-4C270B1CFF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0" y="1447800"/>
            <a:ext cx="685800" cy="3352800"/>
          </a:xfrm>
        </p:spPr>
        <p:txBody>
          <a:bodyPr/>
          <a:lstStyle/>
          <a:p>
            <a:pPr algn="l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Title 23">
            <a:extLst>
              <a:ext uri="{FF2B5EF4-FFF2-40B4-BE49-F238E27FC236}">
                <a16:creationId xmlns:a16="http://schemas.microsoft.com/office/drawing/2014/main" id="{04ED3BEF-3D2B-2336-DCC8-C5FEF9C537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3400" y="228600"/>
            <a:ext cx="11506200" cy="868681"/>
          </a:xfrm>
        </p:spPr>
        <p:txBody>
          <a:bodyPr>
            <a:normAutofit fontScale="90000"/>
          </a:bodyPr>
          <a:lstStyle/>
          <a:p>
            <a:pPr algn="l"/>
            <a:br>
              <a:rPr lang="en-US" sz="3600" b="1" i="0" dirty="0">
                <a:effectLst/>
                <a:latin typeface="__Inter_d65c78"/>
              </a:rPr>
            </a:br>
            <a:br>
              <a:rPr lang="en-US" b="1" i="0" dirty="0">
                <a:solidFill>
                  <a:schemeClr val="tx1"/>
                </a:solidFill>
                <a:effectLst/>
                <a:latin typeface="+mn-lt"/>
              </a:rPr>
            </a:br>
            <a:endParaRPr lang="en-US" sz="3600" b="0" i="0" dirty="0">
              <a:effectLst/>
              <a:latin typeface="+mn-lt"/>
            </a:endParaRPr>
          </a:p>
        </p:txBody>
      </p:sp>
      <p:sp>
        <p:nvSpPr>
          <p:cNvPr id="25" name="Subtitle 24">
            <a:extLst>
              <a:ext uri="{FF2B5EF4-FFF2-40B4-BE49-F238E27FC236}">
                <a16:creationId xmlns:a16="http://schemas.microsoft.com/office/drawing/2014/main" id="{D1C57F02-53DB-250B-748A-A8CDB4C457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19200" y="762000"/>
            <a:ext cx="6913093" cy="4998719"/>
          </a:xfrm>
        </p:spPr>
        <p:txBody>
          <a:bodyPr/>
          <a:lstStyle/>
          <a:p>
            <a:pPr algn="l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0D814EA-0779-FF8B-E9E7-5AF9A85B1F4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340475"/>
            <a:ext cx="303213" cy="365125"/>
          </a:xfrm>
          <a:prstGeom prst="rect">
            <a:avLst/>
          </a:prstGeom>
        </p:spPr>
        <p:txBody>
          <a:bodyPr/>
          <a:lstStyle/>
          <a:p>
            <a:fld id="{4FAB73BC-B049-4115-A692-8D63A059BFB8}" type="slidenum">
              <a:rPr lang="en-US" noProof="0" smtClean="0"/>
              <a:pPr/>
              <a:t>67</a:t>
            </a:fld>
            <a:endParaRPr lang="en-US" noProof="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DFA5DCB-10C6-B331-4E26-5966B6F42B42}"/>
              </a:ext>
            </a:extLst>
          </p:cNvPr>
          <p:cNvSpPr txBox="1"/>
          <p:nvPr/>
        </p:nvSpPr>
        <p:spPr>
          <a:xfrm>
            <a:off x="152400" y="-92073"/>
            <a:ext cx="75438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i="0" dirty="0">
                <a:effectLst/>
                <a:latin typeface="+mj-lt"/>
              </a:rPr>
              <a:t>  Code Snippet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7507847-8F28-2507-7A9E-7D35806EA61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153800" y="1905001"/>
            <a:ext cx="7337386" cy="2460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24485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DA594D-FE1B-3A35-D202-17084DC4A5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CA9810CD-B958-4822-2F93-68198299F9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 rot="10800000" flipH="1" flipV="1">
            <a:off x="8836536" y="3223261"/>
            <a:ext cx="3355464" cy="3634739"/>
          </a:xfrm>
          <a:prstGeom prst="triangle">
            <a:avLst>
              <a:gd name="adj" fmla="val 100000"/>
            </a:avLst>
          </a:prstGeom>
        </p:spPr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49DDAF9A-D1D4-C60F-2BCA-CB08BF0243D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0" y="1447800"/>
            <a:ext cx="685800" cy="3352800"/>
          </a:xfrm>
        </p:spPr>
        <p:txBody>
          <a:bodyPr/>
          <a:lstStyle/>
          <a:p>
            <a:pPr algn="l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Title 23">
            <a:extLst>
              <a:ext uri="{FF2B5EF4-FFF2-40B4-BE49-F238E27FC236}">
                <a16:creationId xmlns:a16="http://schemas.microsoft.com/office/drawing/2014/main" id="{3530EB64-7B2F-2646-F830-89300389B2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3400" y="228600"/>
            <a:ext cx="11506200" cy="868681"/>
          </a:xfrm>
        </p:spPr>
        <p:txBody>
          <a:bodyPr>
            <a:normAutofit fontScale="90000"/>
          </a:bodyPr>
          <a:lstStyle/>
          <a:p>
            <a:pPr algn="l"/>
            <a:br>
              <a:rPr lang="en-US" sz="3600" b="1" i="0" dirty="0">
                <a:effectLst/>
                <a:latin typeface="__Inter_d65c78"/>
              </a:rPr>
            </a:br>
            <a:br>
              <a:rPr lang="en-US" b="1" i="0" dirty="0">
                <a:solidFill>
                  <a:schemeClr val="tx1"/>
                </a:solidFill>
                <a:effectLst/>
                <a:latin typeface="+mn-lt"/>
              </a:rPr>
            </a:br>
            <a:endParaRPr lang="en-US" sz="3600" b="0" i="0" dirty="0">
              <a:effectLst/>
              <a:latin typeface="+mn-lt"/>
            </a:endParaRPr>
          </a:p>
        </p:txBody>
      </p:sp>
      <p:sp>
        <p:nvSpPr>
          <p:cNvPr id="25" name="Subtitle 24">
            <a:extLst>
              <a:ext uri="{FF2B5EF4-FFF2-40B4-BE49-F238E27FC236}">
                <a16:creationId xmlns:a16="http://schemas.microsoft.com/office/drawing/2014/main" id="{88F4EA11-B2B6-43CD-CD74-7D7FDD9E9B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19200" y="762000"/>
            <a:ext cx="6913093" cy="4998719"/>
          </a:xfrm>
        </p:spPr>
        <p:txBody>
          <a:bodyPr/>
          <a:lstStyle/>
          <a:p>
            <a:pPr algn="l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C761B30-B938-FF23-6775-5BC11DBFF2E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340475"/>
            <a:ext cx="303213" cy="365125"/>
          </a:xfrm>
          <a:prstGeom prst="rect">
            <a:avLst/>
          </a:prstGeom>
        </p:spPr>
        <p:txBody>
          <a:bodyPr/>
          <a:lstStyle/>
          <a:p>
            <a:fld id="{4FAB73BC-B049-4115-A692-8D63A059BFB8}" type="slidenum">
              <a:rPr lang="en-US" noProof="0" smtClean="0"/>
              <a:pPr/>
              <a:t>68</a:t>
            </a:fld>
            <a:endParaRPr lang="en-US" noProof="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DBD0C41-3B33-E5D9-C53A-19DDD3835CC6}"/>
              </a:ext>
            </a:extLst>
          </p:cNvPr>
          <p:cNvSpPr txBox="1"/>
          <p:nvPr/>
        </p:nvSpPr>
        <p:spPr>
          <a:xfrm>
            <a:off x="152400" y="-92073"/>
            <a:ext cx="75438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i="0" dirty="0">
                <a:effectLst/>
                <a:latin typeface="+mj-lt"/>
              </a:rPr>
              <a:t>  Code Snippet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D8A8960-33E3-CEF0-632F-EBEA48C7500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427266" y="1905001"/>
            <a:ext cx="6790454" cy="2460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3404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6DB906-C403-E06A-866F-C41F2403C5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928BFEE0-6F55-865A-E69C-6CE7AB94AF3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 rot="10800000" flipH="1" flipV="1">
            <a:off x="8836536" y="3223261"/>
            <a:ext cx="3355464" cy="3634739"/>
          </a:xfrm>
          <a:prstGeom prst="triangle">
            <a:avLst>
              <a:gd name="adj" fmla="val 100000"/>
            </a:avLst>
          </a:prstGeom>
        </p:spPr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73B94691-F72A-04BD-2073-B311667F7A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0" y="1447800"/>
            <a:ext cx="685800" cy="3352800"/>
          </a:xfrm>
        </p:spPr>
        <p:txBody>
          <a:bodyPr/>
          <a:lstStyle/>
          <a:p>
            <a:pPr algn="l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Title 23">
            <a:extLst>
              <a:ext uri="{FF2B5EF4-FFF2-40B4-BE49-F238E27FC236}">
                <a16:creationId xmlns:a16="http://schemas.microsoft.com/office/drawing/2014/main" id="{2808D917-0351-7A1A-00DE-4D3C651FA1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3400" y="228600"/>
            <a:ext cx="11506200" cy="868681"/>
          </a:xfrm>
        </p:spPr>
        <p:txBody>
          <a:bodyPr>
            <a:normAutofit fontScale="90000"/>
          </a:bodyPr>
          <a:lstStyle/>
          <a:p>
            <a:pPr algn="l"/>
            <a:br>
              <a:rPr lang="en-US" sz="3600" b="1" i="0" dirty="0">
                <a:effectLst/>
                <a:latin typeface="__Inter_d65c78"/>
              </a:rPr>
            </a:br>
            <a:br>
              <a:rPr lang="en-US" b="1" i="0" dirty="0">
                <a:solidFill>
                  <a:schemeClr val="tx1"/>
                </a:solidFill>
                <a:effectLst/>
                <a:latin typeface="+mn-lt"/>
              </a:rPr>
            </a:br>
            <a:endParaRPr lang="en-US" sz="3600" b="0" i="0" dirty="0">
              <a:effectLst/>
              <a:latin typeface="+mn-lt"/>
            </a:endParaRPr>
          </a:p>
        </p:txBody>
      </p:sp>
      <p:sp>
        <p:nvSpPr>
          <p:cNvPr id="25" name="Subtitle 24">
            <a:extLst>
              <a:ext uri="{FF2B5EF4-FFF2-40B4-BE49-F238E27FC236}">
                <a16:creationId xmlns:a16="http://schemas.microsoft.com/office/drawing/2014/main" id="{8025E69E-DC5B-4B50-D73F-118619F204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19200" y="762000"/>
            <a:ext cx="6913093" cy="4998719"/>
          </a:xfrm>
        </p:spPr>
        <p:txBody>
          <a:bodyPr/>
          <a:lstStyle/>
          <a:p>
            <a:pPr algn="l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3CCED46-455E-BF75-D32B-E0B34B88F37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340475"/>
            <a:ext cx="303213" cy="365125"/>
          </a:xfrm>
          <a:prstGeom prst="rect">
            <a:avLst/>
          </a:prstGeom>
        </p:spPr>
        <p:txBody>
          <a:bodyPr/>
          <a:lstStyle/>
          <a:p>
            <a:fld id="{4FAB73BC-B049-4115-A692-8D63A059BFB8}" type="slidenum">
              <a:rPr lang="en-US" noProof="0" smtClean="0"/>
              <a:pPr/>
              <a:t>69</a:t>
            </a:fld>
            <a:endParaRPr lang="en-US" noProof="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F61452F-7811-A962-93AB-DC775422F6AA}"/>
              </a:ext>
            </a:extLst>
          </p:cNvPr>
          <p:cNvSpPr txBox="1"/>
          <p:nvPr/>
        </p:nvSpPr>
        <p:spPr>
          <a:xfrm>
            <a:off x="152400" y="-92073"/>
            <a:ext cx="75438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i="0" dirty="0">
                <a:effectLst/>
                <a:latin typeface="+mj-lt"/>
              </a:rPr>
              <a:t>  Code Snippet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BB16559-2729-E531-F83D-7AC2DB519BC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616793" y="1905001"/>
            <a:ext cx="6411400" cy="2460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2276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5736552-8A28-54F3-803E-194764D561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563" y="400803"/>
            <a:ext cx="10911237" cy="1042889"/>
          </a:xfr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sz="4800" b="1" dirty="0">
                <a:solidFill>
                  <a:srgbClr val="FFFFFF"/>
                </a:solidFill>
              </a:rPr>
              <a:t>FUNCTIONALITIES</a:t>
            </a:r>
            <a:endParaRPr lang="en-US" sz="4400" b="1" dirty="0">
              <a:solidFill>
                <a:srgbClr val="FFFFFF"/>
              </a:solidFill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780960D-7320-5A14-794C-25B1ECA3F07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334000" y="1698486"/>
            <a:ext cx="6019800" cy="1603117"/>
          </a:xfrm>
          <a:solidFill>
            <a:srgbClr val="E89A27"/>
          </a:solidFill>
        </p:spPr>
        <p:txBody>
          <a:bodyPr>
            <a:normAutofit fontScale="92500" lnSpcReduction="20000"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3000" b="0" i="0" dirty="0">
                <a:solidFill>
                  <a:srgbClr val="374151"/>
                </a:solidFill>
                <a:effectLst/>
              </a:rPr>
              <a:t>Secure login page for users with role-based access.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3000" b="0" i="0" dirty="0">
                <a:solidFill>
                  <a:srgbClr val="374151"/>
                </a:solidFill>
                <a:effectLst/>
              </a:rPr>
              <a:t>Registration feature for adding new users with appropriate roles</a:t>
            </a:r>
          </a:p>
          <a:p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104C589-FB3C-401D-DE93-17CF21A793E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2563" y="1754634"/>
            <a:ext cx="4642818" cy="1311641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r>
              <a:rPr lang="en-US" sz="4400" b="1" i="0" dirty="0">
                <a:effectLst/>
                <a:latin typeface="+mj-lt"/>
              </a:rPr>
              <a:t>Login and Registration</a:t>
            </a:r>
            <a:endParaRPr lang="en-US" sz="3600" dirty="0">
              <a:latin typeface="+mj-lt"/>
            </a:endParaRP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18CAB130-4118-6A6D-3540-79394A3E880C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5334000" y="3581717"/>
            <a:ext cx="6019800" cy="1297683"/>
          </a:xfrm>
          <a:solidFill>
            <a:srgbClr val="E89A27"/>
          </a:solidFill>
        </p:spPr>
        <p:txBody>
          <a:bodyPr>
            <a:normAutofit/>
          </a:bodyPr>
          <a:lstStyle/>
          <a:p>
            <a:r>
              <a:rPr lang="en-US" sz="2800" b="0" i="0" dirty="0">
                <a:solidFill>
                  <a:srgbClr val="374151"/>
                </a:solidFill>
                <a:effectLst/>
              </a:rPr>
              <a:t>Provides a summary of inventory levels, recent activities, and alerts.</a:t>
            </a:r>
          </a:p>
          <a:p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04B1E2B-1E70-FB9A-850B-44E30EC8A77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42563" y="3572642"/>
            <a:ext cx="4642818" cy="1042888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r>
              <a:rPr lang="en-US" sz="4400" b="1" i="0" dirty="0">
                <a:effectLst/>
                <a:latin typeface="+mj-lt"/>
              </a:rPr>
              <a:t>Dashboard</a:t>
            </a:r>
            <a:endParaRPr lang="en-US" sz="4400" dirty="0">
              <a:latin typeface="+mj-lt"/>
            </a:endParaRP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C2AA2AE0-5367-896F-66C6-C9BE9D7F9B07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5333999" y="5159514"/>
            <a:ext cx="6096001" cy="1297683"/>
          </a:xfrm>
          <a:solidFill>
            <a:srgbClr val="E89A27"/>
          </a:solidFill>
        </p:spPr>
        <p:txBody>
          <a:bodyPr>
            <a:no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2800" b="0" i="0" dirty="0">
                <a:solidFill>
                  <a:srgbClr val="374151"/>
                </a:solidFill>
                <a:effectLst/>
              </a:rPr>
              <a:t>Create purchase and sales orders with detailed line </a:t>
            </a:r>
            <a:r>
              <a:rPr lang="en-US" sz="2800" b="0" i="0" dirty="0" err="1">
                <a:solidFill>
                  <a:srgbClr val="374151"/>
                </a:solidFill>
                <a:effectLst/>
              </a:rPr>
              <a:t>items.Track</a:t>
            </a:r>
            <a:r>
              <a:rPr lang="en-US" sz="2800" b="0" i="0" dirty="0">
                <a:solidFill>
                  <a:srgbClr val="374151"/>
                </a:solidFill>
                <a:effectLst/>
              </a:rPr>
              <a:t> order statuses and update inventory accordingly.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C2422C12-27BB-C4DF-A74C-549756FD2C4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42564" y="5150656"/>
            <a:ext cx="4642818" cy="702244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r>
              <a:rPr lang="en-US" sz="4400" b="1" i="0" dirty="0">
                <a:effectLst/>
                <a:latin typeface="+mj-lt"/>
              </a:rPr>
              <a:t>Order Processing:</a:t>
            </a:r>
            <a:endParaRPr lang="en-US" sz="4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921649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7DF3B8-E5A8-B45C-C1BF-02670F4FB5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3F889384-AF18-57F3-5A68-9CDB8C6D1E5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 rot="10800000" flipH="1" flipV="1">
            <a:off x="8836536" y="3223261"/>
            <a:ext cx="3355464" cy="3634739"/>
          </a:xfrm>
          <a:prstGeom prst="triangle">
            <a:avLst>
              <a:gd name="adj" fmla="val 100000"/>
            </a:avLst>
          </a:prstGeom>
        </p:spPr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4925C50B-C955-A795-C30D-D5CDF32401A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0" y="1447800"/>
            <a:ext cx="685800" cy="3352800"/>
          </a:xfrm>
        </p:spPr>
        <p:txBody>
          <a:bodyPr/>
          <a:lstStyle/>
          <a:p>
            <a:pPr algn="l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Title 23">
            <a:extLst>
              <a:ext uri="{FF2B5EF4-FFF2-40B4-BE49-F238E27FC236}">
                <a16:creationId xmlns:a16="http://schemas.microsoft.com/office/drawing/2014/main" id="{06EFEE6B-5B93-8E9D-3150-A28F6DDFBF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3400" y="228600"/>
            <a:ext cx="11506200" cy="868681"/>
          </a:xfrm>
        </p:spPr>
        <p:txBody>
          <a:bodyPr>
            <a:normAutofit fontScale="90000"/>
          </a:bodyPr>
          <a:lstStyle/>
          <a:p>
            <a:pPr algn="l"/>
            <a:br>
              <a:rPr lang="en-US" sz="3600" b="1" i="0" dirty="0">
                <a:effectLst/>
                <a:latin typeface="__Inter_d65c78"/>
              </a:rPr>
            </a:br>
            <a:br>
              <a:rPr lang="en-US" b="1" i="0" dirty="0">
                <a:solidFill>
                  <a:schemeClr val="tx1"/>
                </a:solidFill>
                <a:effectLst/>
                <a:latin typeface="+mn-lt"/>
              </a:rPr>
            </a:br>
            <a:endParaRPr lang="en-US" sz="3600" b="0" i="0" dirty="0">
              <a:effectLst/>
              <a:latin typeface="+mn-lt"/>
            </a:endParaRPr>
          </a:p>
        </p:txBody>
      </p:sp>
      <p:sp>
        <p:nvSpPr>
          <p:cNvPr id="25" name="Subtitle 24">
            <a:extLst>
              <a:ext uri="{FF2B5EF4-FFF2-40B4-BE49-F238E27FC236}">
                <a16:creationId xmlns:a16="http://schemas.microsoft.com/office/drawing/2014/main" id="{175134BB-A77A-E8E0-ED7A-73FD77943A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19200" y="762000"/>
            <a:ext cx="6913093" cy="4998719"/>
          </a:xfrm>
        </p:spPr>
        <p:txBody>
          <a:bodyPr/>
          <a:lstStyle/>
          <a:p>
            <a:pPr algn="l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B9CDEEE-FE9F-FE06-0694-35E60223274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340475"/>
            <a:ext cx="303213" cy="365125"/>
          </a:xfrm>
          <a:prstGeom prst="rect">
            <a:avLst/>
          </a:prstGeom>
        </p:spPr>
        <p:txBody>
          <a:bodyPr/>
          <a:lstStyle/>
          <a:p>
            <a:fld id="{4FAB73BC-B049-4115-A692-8D63A059BFB8}" type="slidenum">
              <a:rPr lang="en-US" noProof="0" smtClean="0"/>
              <a:pPr/>
              <a:t>70</a:t>
            </a:fld>
            <a:endParaRPr lang="en-US" noProof="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6147708-BD95-3FC7-35CA-F6AE38505041}"/>
              </a:ext>
            </a:extLst>
          </p:cNvPr>
          <p:cNvSpPr txBox="1"/>
          <p:nvPr/>
        </p:nvSpPr>
        <p:spPr>
          <a:xfrm>
            <a:off x="152400" y="-92073"/>
            <a:ext cx="75438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i="0" dirty="0">
                <a:effectLst/>
                <a:latin typeface="+mj-lt"/>
              </a:rPr>
              <a:t>  Code Snippet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7DD579A-43F6-948F-59FE-53EFFE15AB2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616793" y="2277172"/>
            <a:ext cx="6411400" cy="1715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21809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64B63D-EA7B-482E-FE26-1F0148A42C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8263872-46E7-FEDF-9AF3-FF4B20D11E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457201"/>
            <a:ext cx="11277600" cy="2575559"/>
          </a:xfrm>
        </p:spPr>
        <p:txBody>
          <a:bodyPr>
            <a:normAutofit/>
          </a:bodyPr>
          <a:lstStyle/>
          <a:p>
            <a:br>
              <a:rPr lang="en-US" sz="3200" b="1" dirty="0">
                <a:latin typeface="+mn-lt"/>
              </a:rPr>
            </a:br>
            <a:br>
              <a:rPr lang="en-US" sz="3200" b="1" dirty="0">
                <a:latin typeface="+mn-lt"/>
              </a:rPr>
            </a:br>
            <a:r>
              <a:rPr lang="en-US" b="1" dirty="0">
                <a:latin typeface="+mn-lt"/>
              </a:rPr>
              <a:t>output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124BD45-0FCB-EC1F-1A82-073191B54D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71</a:t>
            </a:fld>
            <a:endParaRPr lang="en-US" dirty="0"/>
          </a:p>
        </p:txBody>
      </p:sp>
      <p:sp>
        <p:nvSpPr>
          <p:cNvPr id="5" name="Text Placeholder 119">
            <a:extLst>
              <a:ext uri="{FF2B5EF4-FFF2-40B4-BE49-F238E27FC236}">
                <a16:creationId xmlns:a16="http://schemas.microsoft.com/office/drawing/2014/main" id="{9E950377-173A-32A2-332F-DACA708AF7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>
            <a:off x="693060" y="6641305"/>
            <a:ext cx="173736" cy="152400"/>
          </a:xfrm>
          <a:prstGeom prst="rect">
            <a:avLst/>
          </a:prstGeom>
          <a:solidFill>
            <a:schemeClr val="accent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45720" tIns="45720" rIns="45720" bIns="45720" rtlCol="0">
            <a:normAutofit fontScale="250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2000" kern="1200">
                <a:solidFill>
                  <a:schemeClr val="tx1">
                    <a:alpha val="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9" name="Content Placeholder 12">
            <a:extLst>
              <a:ext uri="{FF2B5EF4-FFF2-40B4-BE49-F238E27FC236}">
                <a16:creationId xmlns:a16="http://schemas.microsoft.com/office/drawing/2014/main" id="{E7EF1669-ADEE-7009-6D7F-D84930A90E2D}"/>
              </a:ext>
            </a:extLst>
          </p:cNvPr>
          <p:cNvSpPr txBox="1">
            <a:spLocks/>
          </p:cNvSpPr>
          <p:nvPr/>
        </p:nvSpPr>
        <p:spPr>
          <a:xfrm>
            <a:off x="243841" y="2590800"/>
            <a:ext cx="7761223" cy="39624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18AA01C-9D3F-B5F9-AAEB-BFD8033EE2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514601" y="921640"/>
            <a:ext cx="6464990" cy="4945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159095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067BD2-E71A-9B64-92BE-2AF1480351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60A11D9A-1933-8A7B-2CB2-8D02A557AC4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 rot="10800000" flipH="1" flipV="1">
            <a:off x="8836536" y="3223261"/>
            <a:ext cx="3355464" cy="3634739"/>
          </a:xfrm>
          <a:prstGeom prst="triangle">
            <a:avLst>
              <a:gd name="adj" fmla="val 100000"/>
            </a:avLst>
          </a:prstGeom>
        </p:spPr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5D4520F2-30C8-59D3-291A-C6DB2EDAA5F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0" y="1447800"/>
            <a:ext cx="685800" cy="3352800"/>
          </a:xfrm>
        </p:spPr>
        <p:txBody>
          <a:bodyPr/>
          <a:lstStyle/>
          <a:p>
            <a:pPr algn="l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Title 23">
            <a:extLst>
              <a:ext uri="{FF2B5EF4-FFF2-40B4-BE49-F238E27FC236}">
                <a16:creationId xmlns:a16="http://schemas.microsoft.com/office/drawing/2014/main" id="{EF60C374-FD7A-611A-4012-A92D8B68F0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3400" y="228600"/>
            <a:ext cx="11506200" cy="868681"/>
          </a:xfrm>
        </p:spPr>
        <p:txBody>
          <a:bodyPr>
            <a:normAutofit fontScale="90000"/>
          </a:bodyPr>
          <a:lstStyle/>
          <a:p>
            <a:pPr algn="l"/>
            <a:br>
              <a:rPr lang="en-US" sz="3600" b="1" i="0" dirty="0">
                <a:effectLst/>
                <a:latin typeface="__Inter_d65c78"/>
              </a:rPr>
            </a:br>
            <a:br>
              <a:rPr lang="en-US" b="1" i="0" dirty="0">
                <a:solidFill>
                  <a:schemeClr val="tx1"/>
                </a:solidFill>
                <a:effectLst/>
                <a:latin typeface="+mn-lt"/>
              </a:rPr>
            </a:br>
            <a:endParaRPr lang="en-US" sz="3600" b="0" i="0" dirty="0">
              <a:effectLst/>
              <a:latin typeface="+mn-lt"/>
            </a:endParaRPr>
          </a:p>
        </p:txBody>
      </p:sp>
      <p:sp>
        <p:nvSpPr>
          <p:cNvPr id="25" name="Subtitle 24">
            <a:extLst>
              <a:ext uri="{FF2B5EF4-FFF2-40B4-BE49-F238E27FC236}">
                <a16:creationId xmlns:a16="http://schemas.microsoft.com/office/drawing/2014/main" id="{3CA3AA0F-48D7-B5E0-A496-9EFEFEF8C3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19200" y="762000"/>
            <a:ext cx="6913093" cy="4998719"/>
          </a:xfrm>
        </p:spPr>
        <p:txBody>
          <a:bodyPr/>
          <a:lstStyle/>
          <a:p>
            <a:pPr algn="l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3F3FC5-90F4-298D-21D3-9EE80C0156C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340475"/>
            <a:ext cx="303213" cy="365125"/>
          </a:xfrm>
          <a:prstGeom prst="rect">
            <a:avLst/>
          </a:prstGeom>
        </p:spPr>
        <p:txBody>
          <a:bodyPr/>
          <a:lstStyle/>
          <a:p>
            <a:fld id="{4FAB73BC-B049-4115-A692-8D63A059BFB8}" type="slidenum">
              <a:rPr lang="en-US" noProof="0" smtClean="0"/>
              <a:pPr/>
              <a:t>72</a:t>
            </a:fld>
            <a:endParaRPr lang="en-US" noProof="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3D6CA1C-5972-D2E7-579E-4BC30371BFF7}"/>
              </a:ext>
            </a:extLst>
          </p:cNvPr>
          <p:cNvSpPr txBox="1"/>
          <p:nvPr/>
        </p:nvSpPr>
        <p:spPr>
          <a:xfrm>
            <a:off x="152400" y="-92073"/>
            <a:ext cx="335280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i="0" dirty="0">
                <a:effectLst/>
                <a:latin typeface="+mj-lt"/>
              </a:rPr>
              <a:t> Code Snippet </a:t>
            </a:r>
          </a:p>
          <a:p>
            <a:endParaRPr lang="en-US" sz="6600" dirty="0">
              <a:latin typeface="+mj-lt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13720DF-2309-13DF-939F-5A56D816408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661427" y="638699"/>
            <a:ext cx="6646605" cy="5457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09504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0F1FF7-1F92-D5B7-6089-EF10BFF1C8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71CF3C7-15EE-A400-7BC5-97DB550296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457201"/>
            <a:ext cx="11277600" cy="2575559"/>
          </a:xfrm>
        </p:spPr>
        <p:txBody>
          <a:bodyPr>
            <a:normAutofit/>
          </a:bodyPr>
          <a:lstStyle/>
          <a:p>
            <a:br>
              <a:rPr lang="en-US" sz="3200" b="1" dirty="0">
                <a:latin typeface="+mn-lt"/>
              </a:rPr>
            </a:br>
            <a:br>
              <a:rPr lang="en-US" sz="3200" b="1" dirty="0">
                <a:latin typeface="+mn-lt"/>
              </a:rPr>
            </a:br>
            <a:r>
              <a:rPr lang="en-US" b="1" dirty="0">
                <a:latin typeface="+mn-lt"/>
              </a:rPr>
              <a:t>output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8A7CB9-01E1-1911-3BB8-3FEB9668E8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73</a:t>
            </a:fld>
            <a:endParaRPr lang="en-US" dirty="0"/>
          </a:p>
        </p:txBody>
      </p:sp>
      <p:sp>
        <p:nvSpPr>
          <p:cNvPr id="5" name="Text Placeholder 119">
            <a:extLst>
              <a:ext uri="{FF2B5EF4-FFF2-40B4-BE49-F238E27FC236}">
                <a16:creationId xmlns:a16="http://schemas.microsoft.com/office/drawing/2014/main" id="{B7C3A4A3-1D5A-FE42-3D16-2BFA66578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>
            <a:off x="693060" y="6641305"/>
            <a:ext cx="173736" cy="152400"/>
          </a:xfrm>
          <a:prstGeom prst="rect">
            <a:avLst/>
          </a:prstGeom>
          <a:solidFill>
            <a:schemeClr val="accent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45720" tIns="45720" rIns="45720" bIns="45720" rtlCol="0">
            <a:normAutofit fontScale="250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2000" kern="1200">
                <a:solidFill>
                  <a:schemeClr val="tx1">
                    <a:alpha val="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9" name="Content Placeholder 12">
            <a:extLst>
              <a:ext uri="{FF2B5EF4-FFF2-40B4-BE49-F238E27FC236}">
                <a16:creationId xmlns:a16="http://schemas.microsoft.com/office/drawing/2014/main" id="{326486E1-A79A-7D48-2917-6D4D5695E92B}"/>
              </a:ext>
            </a:extLst>
          </p:cNvPr>
          <p:cNvSpPr txBox="1">
            <a:spLocks/>
          </p:cNvSpPr>
          <p:nvPr/>
        </p:nvSpPr>
        <p:spPr>
          <a:xfrm>
            <a:off x="243841" y="2590800"/>
            <a:ext cx="7761223" cy="39624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98C3F04-B592-37B9-BE10-1E6B47D3F87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177733" y="1066800"/>
            <a:ext cx="9337868" cy="4968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31057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D86793-9EAB-FAA3-A26D-574044036C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766EB70D-E617-8A99-B12D-858EED7134C2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t="589" b="589"/>
          <a:stretch/>
        </p:blipFill>
        <p:spPr>
          <a:xfrm>
            <a:off x="762000" y="942973"/>
            <a:ext cx="8449737" cy="47529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4FD2D1B8-2B5A-A291-714E-B41AA7883BC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 rot="10800000" flipH="1" flipV="1">
            <a:off x="8305800" y="297103"/>
            <a:ext cx="3886200" cy="6560897"/>
          </a:xfrm>
          <a:prstGeom prst="triangle">
            <a:avLst>
              <a:gd name="adj" fmla="val 100000"/>
            </a:avLst>
          </a:prstGeom>
          <a:solidFill>
            <a:schemeClr val="accent2"/>
          </a:solidFill>
        </p:spPr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Title 23">
            <a:extLst>
              <a:ext uri="{FF2B5EF4-FFF2-40B4-BE49-F238E27FC236}">
                <a16:creationId xmlns:a16="http://schemas.microsoft.com/office/drawing/2014/main" id="{157C2456-AE68-E44E-B0BE-2FA87FFCDD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3400" y="228600"/>
            <a:ext cx="11506200" cy="868681"/>
          </a:xfrm>
        </p:spPr>
        <p:txBody>
          <a:bodyPr>
            <a:normAutofit fontScale="90000"/>
          </a:bodyPr>
          <a:lstStyle/>
          <a:p>
            <a:pPr algn="l"/>
            <a:br>
              <a:rPr lang="en-US" sz="3600" b="1" i="0" dirty="0">
                <a:effectLst/>
                <a:latin typeface="__Inter_d65c78"/>
              </a:rPr>
            </a:br>
            <a:br>
              <a:rPr lang="en-US" b="1" i="0" dirty="0">
                <a:solidFill>
                  <a:schemeClr val="tx1"/>
                </a:solidFill>
                <a:effectLst/>
                <a:latin typeface="+mn-lt"/>
              </a:rPr>
            </a:br>
            <a:endParaRPr lang="en-US" sz="3600" b="0" i="0" dirty="0">
              <a:effectLst/>
              <a:latin typeface="+mn-lt"/>
            </a:endParaRPr>
          </a:p>
        </p:txBody>
      </p:sp>
      <p:sp>
        <p:nvSpPr>
          <p:cNvPr id="25" name="Subtitle 24">
            <a:extLst>
              <a:ext uri="{FF2B5EF4-FFF2-40B4-BE49-F238E27FC236}">
                <a16:creationId xmlns:a16="http://schemas.microsoft.com/office/drawing/2014/main" id="{DC50E4BB-BBF2-1C7D-E2D8-9FF6FD4E6BF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5DC051E-CBFC-6DC1-F835-9EC9561284B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340475"/>
            <a:ext cx="303213" cy="365125"/>
          </a:xfrm>
          <a:prstGeom prst="rect">
            <a:avLst/>
          </a:prstGeom>
        </p:spPr>
        <p:txBody>
          <a:bodyPr/>
          <a:lstStyle/>
          <a:p>
            <a:fld id="{4FAB73BC-B049-4115-A692-8D63A059BFB8}" type="slidenum">
              <a:rPr lang="en-US" noProof="0" smtClean="0"/>
              <a:pPr/>
              <a:t>74</a:t>
            </a:fld>
            <a:endParaRPr lang="en-US" noProof="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007D80A-96C4-746B-C5EB-52FD2AD0A5F6}"/>
              </a:ext>
            </a:extLst>
          </p:cNvPr>
          <p:cNvSpPr txBox="1"/>
          <p:nvPr/>
        </p:nvSpPr>
        <p:spPr>
          <a:xfrm>
            <a:off x="1219200" y="297103"/>
            <a:ext cx="1013460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i="0" dirty="0">
                <a:effectLst/>
                <a:latin typeface="+mj-lt"/>
              </a:rPr>
              <a:t> </a:t>
            </a:r>
            <a:r>
              <a:rPr lang="en-US" sz="4800" b="1" dirty="0">
                <a:latin typeface="+mj-lt"/>
              </a:rPr>
              <a:t>O</a:t>
            </a:r>
            <a:r>
              <a:rPr lang="en-US" sz="4800" b="1" i="0" dirty="0">
                <a:effectLst/>
                <a:latin typeface="+mj-lt"/>
              </a:rPr>
              <a:t>utput</a:t>
            </a:r>
          </a:p>
          <a:p>
            <a:endParaRPr lang="en-US" sz="6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2131405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A60898-3595-3F77-CC21-508C2352F6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F62F94B-7AD6-93EF-1685-29F1AC72FC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457201"/>
            <a:ext cx="11277600" cy="2575559"/>
          </a:xfrm>
        </p:spPr>
        <p:txBody>
          <a:bodyPr>
            <a:normAutofit/>
          </a:bodyPr>
          <a:lstStyle/>
          <a:p>
            <a:br>
              <a:rPr lang="en-US" sz="3200" b="1" dirty="0">
                <a:latin typeface="+mn-lt"/>
              </a:rPr>
            </a:br>
            <a:br>
              <a:rPr lang="en-US" sz="3200" b="1" dirty="0">
                <a:latin typeface="+mn-lt"/>
              </a:rPr>
            </a:br>
            <a:r>
              <a:rPr lang="en-US" b="1" dirty="0">
                <a:latin typeface="+mn-lt"/>
              </a:rPr>
              <a:t>output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920EE42-1428-AC2D-5E1B-13BB74ABCF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75</a:t>
            </a:fld>
            <a:endParaRPr lang="en-US" dirty="0"/>
          </a:p>
        </p:txBody>
      </p:sp>
      <p:sp>
        <p:nvSpPr>
          <p:cNvPr id="5" name="Text Placeholder 119">
            <a:extLst>
              <a:ext uri="{FF2B5EF4-FFF2-40B4-BE49-F238E27FC236}">
                <a16:creationId xmlns:a16="http://schemas.microsoft.com/office/drawing/2014/main" id="{0E3B7698-D61A-459A-2C89-F4CE527D49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>
            <a:off x="693060" y="6641305"/>
            <a:ext cx="173736" cy="152400"/>
          </a:xfrm>
          <a:prstGeom prst="rect">
            <a:avLst/>
          </a:prstGeom>
          <a:solidFill>
            <a:schemeClr val="accent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45720" tIns="45720" rIns="45720" bIns="45720" rtlCol="0">
            <a:normAutofit fontScale="250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2000" kern="1200">
                <a:solidFill>
                  <a:schemeClr val="tx1">
                    <a:alpha val="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9" name="Content Placeholder 12">
            <a:extLst>
              <a:ext uri="{FF2B5EF4-FFF2-40B4-BE49-F238E27FC236}">
                <a16:creationId xmlns:a16="http://schemas.microsoft.com/office/drawing/2014/main" id="{A9D2AA46-2F61-B6BD-CA97-511BF30F52C8}"/>
              </a:ext>
            </a:extLst>
          </p:cNvPr>
          <p:cNvSpPr txBox="1">
            <a:spLocks/>
          </p:cNvSpPr>
          <p:nvPr/>
        </p:nvSpPr>
        <p:spPr>
          <a:xfrm>
            <a:off x="243841" y="2590800"/>
            <a:ext cx="7761223" cy="39624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11B398D-7456-3640-34EC-0ED736F6746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718016" y="1713797"/>
            <a:ext cx="8945157" cy="4040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557685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69A788-A102-7C48-CE12-D982C1DD03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E825AFCF-D505-DB15-752D-B338D8B4AECB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l="6772" r="6772"/>
          <a:stretch/>
        </p:blipFill>
        <p:spPr>
          <a:xfrm>
            <a:off x="762000" y="942973"/>
            <a:ext cx="8449737" cy="47529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A992DBBE-E220-F878-A9A4-05BD8DB347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 rot="10800000" flipH="1" flipV="1">
            <a:off x="8305800" y="297103"/>
            <a:ext cx="3886200" cy="6560897"/>
          </a:xfrm>
          <a:prstGeom prst="triangle">
            <a:avLst>
              <a:gd name="adj" fmla="val 100000"/>
            </a:avLst>
          </a:prstGeom>
          <a:solidFill>
            <a:schemeClr val="accent2"/>
          </a:solidFill>
        </p:spPr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Title 23">
            <a:extLst>
              <a:ext uri="{FF2B5EF4-FFF2-40B4-BE49-F238E27FC236}">
                <a16:creationId xmlns:a16="http://schemas.microsoft.com/office/drawing/2014/main" id="{E7A78DED-2D4F-6BB4-EC0F-A41F41A6AF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3400" y="228600"/>
            <a:ext cx="11506200" cy="868681"/>
          </a:xfrm>
        </p:spPr>
        <p:txBody>
          <a:bodyPr>
            <a:normAutofit fontScale="90000"/>
          </a:bodyPr>
          <a:lstStyle/>
          <a:p>
            <a:pPr algn="l"/>
            <a:br>
              <a:rPr lang="en-US" sz="3600" b="1" i="0" dirty="0">
                <a:effectLst/>
                <a:latin typeface="__Inter_d65c78"/>
              </a:rPr>
            </a:br>
            <a:br>
              <a:rPr lang="en-US" b="1" i="0" dirty="0">
                <a:solidFill>
                  <a:schemeClr val="tx1"/>
                </a:solidFill>
                <a:effectLst/>
                <a:latin typeface="+mn-lt"/>
              </a:rPr>
            </a:br>
            <a:endParaRPr lang="en-US" sz="3600" b="0" i="0" dirty="0">
              <a:effectLst/>
              <a:latin typeface="+mn-lt"/>
            </a:endParaRPr>
          </a:p>
        </p:txBody>
      </p:sp>
      <p:sp>
        <p:nvSpPr>
          <p:cNvPr id="25" name="Subtitle 24">
            <a:extLst>
              <a:ext uri="{FF2B5EF4-FFF2-40B4-BE49-F238E27FC236}">
                <a16:creationId xmlns:a16="http://schemas.microsoft.com/office/drawing/2014/main" id="{29842C66-7D1E-69CD-F3C6-18221CDD55B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C83E1E-288B-4DEF-BED8-13DC6A6F142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340475"/>
            <a:ext cx="303213" cy="365125"/>
          </a:xfrm>
          <a:prstGeom prst="rect">
            <a:avLst/>
          </a:prstGeom>
        </p:spPr>
        <p:txBody>
          <a:bodyPr/>
          <a:lstStyle/>
          <a:p>
            <a:fld id="{4FAB73BC-B049-4115-A692-8D63A059BFB8}" type="slidenum">
              <a:rPr lang="en-US" noProof="0" smtClean="0"/>
              <a:pPr/>
              <a:t>76</a:t>
            </a:fld>
            <a:endParaRPr lang="en-US" noProof="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E6D5C6A-0DAE-7715-DD95-F8F96B740779}"/>
              </a:ext>
            </a:extLst>
          </p:cNvPr>
          <p:cNvSpPr txBox="1"/>
          <p:nvPr/>
        </p:nvSpPr>
        <p:spPr>
          <a:xfrm>
            <a:off x="1219200" y="297103"/>
            <a:ext cx="1013460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i="0" dirty="0">
                <a:effectLst/>
                <a:latin typeface="+mj-lt"/>
              </a:rPr>
              <a:t> </a:t>
            </a:r>
            <a:r>
              <a:rPr lang="en-US" sz="4800" b="1" dirty="0">
                <a:latin typeface="+mj-lt"/>
              </a:rPr>
              <a:t>O</a:t>
            </a:r>
            <a:r>
              <a:rPr lang="en-US" sz="4800" b="1" i="0" dirty="0">
                <a:effectLst/>
                <a:latin typeface="+mj-lt"/>
              </a:rPr>
              <a:t>utput</a:t>
            </a:r>
          </a:p>
          <a:p>
            <a:endParaRPr lang="en-US" sz="6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9629311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3818C8-84CC-FE6E-E33E-5A9FD5F4B5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F7134407-000F-8D6A-85D5-126A232CD11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 rot="10800000" flipH="1" flipV="1">
            <a:off x="8836536" y="3223261"/>
            <a:ext cx="3355464" cy="3634739"/>
          </a:xfrm>
          <a:prstGeom prst="triangle">
            <a:avLst>
              <a:gd name="adj" fmla="val 100000"/>
            </a:avLst>
          </a:prstGeom>
        </p:spPr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855292DA-5C69-0A94-A2F6-90964DEF6AE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0" y="1447800"/>
            <a:ext cx="685800" cy="3352800"/>
          </a:xfrm>
        </p:spPr>
        <p:txBody>
          <a:bodyPr/>
          <a:lstStyle/>
          <a:p>
            <a:pPr algn="l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Title 23">
            <a:extLst>
              <a:ext uri="{FF2B5EF4-FFF2-40B4-BE49-F238E27FC236}">
                <a16:creationId xmlns:a16="http://schemas.microsoft.com/office/drawing/2014/main" id="{EB486416-9E32-9AE3-AF83-79B4352580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3400" y="228600"/>
            <a:ext cx="11506200" cy="868681"/>
          </a:xfrm>
        </p:spPr>
        <p:txBody>
          <a:bodyPr>
            <a:normAutofit fontScale="90000"/>
          </a:bodyPr>
          <a:lstStyle/>
          <a:p>
            <a:pPr algn="l"/>
            <a:br>
              <a:rPr lang="en-US" sz="3600" b="1" i="0" dirty="0">
                <a:effectLst/>
                <a:latin typeface="__Inter_d65c78"/>
              </a:rPr>
            </a:br>
            <a:br>
              <a:rPr lang="en-US" b="1" i="0" dirty="0">
                <a:solidFill>
                  <a:schemeClr val="tx1"/>
                </a:solidFill>
                <a:effectLst/>
                <a:latin typeface="+mn-lt"/>
              </a:rPr>
            </a:br>
            <a:endParaRPr lang="en-US" sz="3600" b="0" i="0" dirty="0">
              <a:effectLst/>
              <a:latin typeface="+mn-lt"/>
            </a:endParaRPr>
          </a:p>
        </p:txBody>
      </p:sp>
      <p:sp>
        <p:nvSpPr>
          <p:cNvPr id="25" name="Subtitle 24">
            <a:extLst>
              <a:ext uri="{FF2B5EF4-FFF2-40B4-BE49-F238E27FC236}">
                <a16:creationId xmlns:a16="http://schemas.microsoft.com/office/drawing/2014/main" id="{72EF3883-302F-3472-36B6-B40DE60EAD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19200" y="762000"/>
            <a:ext cx="6913093" cy="4998719"/>
          </a:xfrm>
        </p:spPr>
        <p:txBody>
          <a:bodyPr/>
          <a:lstStyle/>
          <a:p>
            <a:pPr algn="l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519FA9E-4CC1-F48B-275E-F9ECFB49AFA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340475"/>
            <a:ext cx="303213" cy="365125"/>
          </a:xfrm>
          <a:prstGeom prst="rect">
            <a:avLst/>
          </a:prstGeom>
        </p:spPr>
        <p:txBody>
          <a:bodyPr/>
          <a:lstStyle/>
          <a:p>
            <a:fld id="{4FAB73BC-B049-4115-A692-8D63A059BFB8}" type="slidenum">
              <a:rPr lang="en-US" noProof="0" smtClean="0"/>
              <a:pPr/>
              <a:t>77</a:t>
            </a:fld>
            <a:endParaRPr lang="en-US" noProof="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30F7B9F-6B38-D930-805E-BDB715C7BAE3}"/>
              </a:ext>
            </a:extLst>
          </p:cNvPr>
          <p:cNvSpPr txBox="1"/>
          <p:nvPr/>
        </p:nvSpPr>
        <p:spPr>
          <a:xfrm>
            <a:off x="152400" y="-92073"/>
            <a:ext cx="33528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latin typeface="+mj-lt"/>
              </a:rPr>
              <a:t>OUTPUT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CB73898-33D7-67C0-0D72-4FB59B9AA53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219200" y="1059176"/>
            <a:ext cx="9531059" cy="4616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42592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012E00-93B2-771C-E9BF-A4A1387667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A1A72F33-7F03-5015-441F-24905BD8D9F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 rot="10800000" flipH="1" flipV="1">
            <a:off x="8836536" y="3223261"/>
            <a:ext cx="3355464" cy="3634739"/>
          </a:xfrm>
          <a:prstGeom prst="triangle">
            <a:avLst>
              <a:gd name="adj" fmla="val 100000"/>
            </a:avLst>
          </a:prstGeom>
        </p:spPr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BBB94E96-FD28-50DB-C201-C04A03F8DE4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0" y="1447800"/>
            <a:ext cx="685800" cy="3352800"/>
          </a:xfrm>
        </p:spPr>
        <p:txBody>
          <a:bodyPr/>
          <a:lstStyle/>
          <a:p>
            <a:pPr algn="l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Title 23">
            <a:extLst>
              <a:ext uri="{FF2B5EF4-FFF2-40B4-BE49-F238E27FC236}">
                <a16:creationId xmlns:a16="http://schemas.microsoft.com/office/drawing/2014/main" id="{0AFA5D07-E20E-3948-A9C9-8DDBC9BCBA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3400" y="228600"/>
            <a:ext cx="11506200" cy="868681"/>
          </a:xfrm>
        </p:spPr>
        <p:txBody>
          <a:bodyPr>
            <a:normAutofit fontScale="90000"/>
          </a:bodyPr>
          <a:lstStyle/>
          <a:p>
            <a:pPr algn="l"/>
            <a:br>
              <a:rPr lang="en-US" sz="3600" b="1" i="0" dirty="0">
                <a:effectLst/>
                <a:latin typeface="__Inter_d65c78"/>
              </a:rPr>
            </a:br>
            <a:br>
              <a:rPr lang="en-US" b="1" i="0" dirty="0">
                <a:solidFill>
                  <a:schemeClr val="tx1"/>
                </a:solidFill>
                <a:effectLst/>
                <a:latin typeface="+mn-lt"/>
              </a:rPr>
            </a:br>
            <a:endParaRPr lang="en-US" sz="3600" b="0" i="0" dirty="0">
              <a:effectLst/>
              <a:latin typeface="+mn-lt"/>
            </a:endParaRPr>
          </a:p>
        </p:txBody>
      </p:sp>
      <p:sp>
        <p:nvSpPr>
          <p:cNvPr id="25" name="Subtitle 24">
            <a:extLst>
              <a:ext uri="{FF2B5EF4-FFF2-40B4-BE49-F238E27FC236}">
                <a16:creationId xmlns:a16="http://schemas.microsoft.com/office/drawing/2014/main" id="{135CD674-483A-C67A-611B-DE49B0F099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19200" y="762000"/>
            <a:ext cx="6913093" cy="4998719"/>
          </a:xfrm>
        </p:spPr>
        <p:txBody>
          <a:bodyPr/>
          <a:lstStyle/>
          <a:p>
            <a:pPr algn="l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1DAC8CA-8A6B-BC26-A1CF-FA15135A724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340475"/>
            <a:ext cx="303213" cy="365125"/>
          </a:xfrm>
          <a:prstGeom prst="rect">
            <a:avLst/>
          </a:prstGeom>
        </p:spPr>
        <p:txBody>
          <a:bodyPr/>
          <a:lstStyle/>
          <a:p>
            <a:fld id="{4FAB73BC-B049-4115-A692-8D63A059BFB8}" type="slidenum">
              <a:rPr lang="en-US" noProof="0" smtClean="0"/>
              <a:pPr/>
              <a:t>78</a:t>
            </a:fld>
            <a:endParaRPr lang="en-US" noProof="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C7E145A-8118-4105-CF6C-8A52770ED7D3}"/>
              </a:ext>
            </a:extLst>
          </p:cNvPr>
          <p:cNvSpPr txBox="1"/>
          <p:nvPr/>
        </p:nvSpPr>
        <p:spPr>
          <a:xfrm>
            <a:off x="152400" y="-92073"/>
            <a:ext cx="335280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i="0" dirty="0">
                <a:effectLst/>
                <a:latin typeface="+mj-lt"/>
              </a:rPr>
              <a:t> Code Snippet </a:t>
            </a:r>
          </a:p>
          <a:p>
            <a:endParaRPr lang="en-US" sz="6600" dirty="0">
              <a:latin typeface="+mj-lt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AB1CA09-8314-C60B-12CA-174F0053BD3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418025" y="762000"/>
            <a:ext cx="9348750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2507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4279F5-8404-A442-1787-9BA51CCBFD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C598E598-9091-8036-8090-B357CE8B0E2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 rot="10800000" flipH="1" flipV="1">
            <a:off x="8836536" y="3223261"/>
            <a:ext cx="3355464" cy="3634739"/>
          </a:xfrm>
          <a:prstGeom prst="triangle">
            <a:avLst>
              <a:gd name="adj" fmla="val 100000"/>
            </a:avLst>
          </a:prstGeom>
        </p:spPr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92A8C336-E522-337D-10AE-D04208F09A8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0" y="1447800"/>
            <a:ext cx="685800" cy="3352800"/>
          </a:xfrm>
        </p:spPr>
        <p:txBody>
          <a:bodyPr/>
          <a:lstStyle/>
          <a:p>
            <a:pPr algn="l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Title 23">
            <a:extLst>
              <a:ext uri="{FF2B5EF4-FFF2-40B4-BE49-F238E27FC236}">
                <a16:creationId xmlns:a16="http://schemas.microsoft.com/office/drawing/2014/main" id="{B50167E6-E47B-537A-6A1C-129FB62681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3400" y="228600"/>
            <a:ext cx="11506200" cy="868681"/>
          </a:xfrm>
        </p:spPr>
        <p:txBody>
          <a:bodyPr>
            <a:normAutofit fontScale="90000"/>
          </a:bodyPr>
          <a:lstStyle/>
          <a:p>
            <a:pPr algn="l"/>
            <a:br>
              <a:rPr lang="en-US" sz="3600" b="1" i="0" dirty="0">
                <a:effectLst/>
                <a:latin typeface="__Inter_d65c78"/>
              </a:rPr>
            </a:br>
            <a:br>
              <a:rPr lang="en-US" b="1" i="0" dirty="0">
                <a:solidFill>
                  <a:schemeClr val="tx1"/>
                </a:solidFill>
                <a:effectLst/>
                <a:latin typeface="+mn-lt"/>
              </a:rPr>
            </a:br>
            <a:endParaRPr lang="en-US" sz="3600" b="0" i="0" dirty="0">
              <a:effectLst/>
              <a:latin typeface="+mn-lt"/>
            </a:endParaRPr>
          </a:p>
        </p:txBody>
      </p:sp>
      <p:sp>
        <p:nvSpPr>
          <p:cNvPr id="25" name="Subtitle 24">
            <a:extLst>
              <a:ext uri="{FF2B5EF4-FFF2-40B4-BE49-F238E27FC236}">
                <a16:creationId xmlns:a16="http://schemas.microsoft.com/office/drawing/2014/main" id="{433BD957-8F55-FC30-C9C4-85855DF293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19200" y="762000"/>
            <a:ext cx="6913093" cy="4998719"/>
          </a:xfrm>
        </p:spPr>
        <p:txBody>
          <a:bodyPr/>
          <a:lstStyle/>
          <a:p>
            <a:pPr algn="l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7734D00-FEB2-B417-46A6-72AE49EEE11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340475"/>
            <a:ext cx="303213" cy="365125"/>
          </a:xfrm>
          <a:prstGeom prst="rect">
            <a:avLst/>
          </a:prstGeom>
        </p:spPr>
        <p:txBody>
          <a:bodyPr/>
          <a:lstStyle/>
          <a:p>
            <a:fld id="{4FAB73BC-B049-4115-A692-8D63A059BFB8}" type="slidenum">
              <a:rPr lang="en-US" noProof="0" smtClean="0"/>
              <a:pPr/>
              <a:t>79</a:t>
            </a:fld>
            <a:endParaRPr lang="en-US" noProof="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D04B2C6-D62A-E9B1-F88F-CA2545AF9213}"/>
              </a:ext>
            </a:extLst>
          </p:cNvPr>
          <p:cNvSpPr txBox="1"/>
          <p:nvPr/>
        </p:nvSpPr>
        <p:spPr>
          <a:xfrm>
            <a:off x="152400" y="-92073"/>
            <a:ext cx="335280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i="0" dirty="0">
                <a:effectLst/>
                <a:latin typeface="+mj-lt"/>
              </a:rPr>
              <a:t> Output</a:t>
            </a:r>
          </a:p>
          <a:p>
            <a:endParaRPr lang="en-US" sz="6600" dirty="0">
              <a:latin typeface="+mj-lt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828935F-7B73-C183-F57C-D8F4ABDA2F8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418025" y="1782392"/>
            <a:ext cx="9348750" cy="3293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2964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C84BCE-B23D-211C-376D-D8777E24941A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E89A27"/>
          </a:solidFill>
        </p:spPr>
        <p:txBody>
          <a:bodyPr/>
          <a:lstStyle/>
          <a:p>
            <a:r>
              <a:rPr lang="en-US" sz="4000" b="1" dirty="0">
                <a:solidFill>
                  <a:schemeClr val="tx2"/>
                </a:solidFill>
              </a:rPr>
              <a:t>FUNCTIONALITIES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86758-538E-21CC-9AB3-021AEBDD296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62600" y="2423061"/>
            <a:ext cx="5901458" cy="2021116"/>
          </a:xfr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>
            <a:normAutofit lnSpcReduction="10000"/>
          </a:bodyPr>
          <a:lstStyle/>
          <a:p>
            <a:pPr algn="l">
              <a:buFont typeface="Wingdings" panose="05000000000000000000" pitchFamily="2" charset="2"/>
              <a:buChar char="§"/>
            </a:pPr>
            <a:r>
              <a:rPr lang="en-US" sz="3200" b="0" i="0" dirty="0">
                <a:solidFill>
                  <a:schemeClr val="bg1"/>
                </a:solidFill>
                <a:effectLst/>
              </a:rPr>
              <a:t>Record stock inflows, outflows, and adjustments.</a:t>
            </a:r>
          </a:p>
          <a:p>
            <a:pPr algn="l">
              <a:buFont typeface="Wingdings" panose="05000000000000000000" pitchFamily="2" charset="2"/>
              <a:buChar char="§"/>
            </a:pPr>
            <a:r>
              <a:rPr lang="en-US" sz="3200" b="0" i="0" dirty="0">
                <a:solidFill>
                  <a:schemeClr val="bg1"/>
                </a:solidFill>
                <a:effectLst/>
              </a:rPr>
              <a:t>Support for multi-location stock transfers.</a:t>
            </a:r>
          </a:p>
          <a:p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C54C08-CA34-3C26-D1F7-9E47DC24A8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4000" y="2471167"/>
            <a:ext cx="3810000" cy="1200329"/>
          </a:xfr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/>
          <a:lstStyle/>
          <a:p>
            <a:r>
              <a:rPr lang="en-US" sz="4000" b="1" i="0" dirty="0">
                <a:effectLst/>
              </a:rPr>
              <a:t>Inventory Movements:</a:t>
            </a:r>
            <a:endParaRPr lang="en-US" sz="400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7E82C9C-DBCD-4393-61BB-673294648AB6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5562600" y="4689732"/>
            <a:ext cx="5901458" cy="1787268"/>
          </a:xfr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sz="3200" b="0" i="0" dirty="0">
                <a:solidFill>
                  <a:schemeClr val="bg1"/>
                </a:solidFill>
                <a:effectLst/>
              </a:rPr>
              <a:t>Generate real-time reports on stock valuation, sales trends, and demand forecasting.</a:t>
            </a:r>
          </a:p>
          <a:p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302D358-3684-1158-A280-2ECBE39BA5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noProof="0" smtClean="0"/>
              <a:pPr/>
              <a:t>8</a:t>
            </a:fld>
            <a:endParaRPr lang="en-US" noProof="0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2266EE9F-485B-CE25-E16C-FC0486FEE413}"/>
              </a:ext>
            </a:extLst>
          </p:cNvPr>
          <p:cNvSpPr>
            <a:spLocks noGrp="1"/>
          </p:cNvSpPr>
          <p:nvPr>
            <p:ph sz="quarter" idx="2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2F5DD1F-0018-36BC-845C-0784F30C81A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524000" y="4444177"/>
            <a:ext cx="3810000" cy="1330555"/>
          </a:xfr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/>
          <a:lstStyle/>
          <a:p>
            <a:r>
              <a:rPr lang="en-US" sz="4400" b="1" i="0" dirty="0">
                <a:effectLst/>
              </a:rPr>
              <a:t>Reporting: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31341859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C95F6F-9E16-5FE8-41B1-F47FDA150B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6F696421-4083-71C5-1934-363E5C6C78A8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l="7997" r="7997"/>
          <a:stretch/>
        </p:blipFill>
        <p:spPr>
          <a:xfrm>
            <a:off x="762000" y="942973"/>
            <a:ext cx="8449737" cy="47529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E7F97A53-23B0-2DF3-3E34-5E7602F177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 rot="10800000" flipH="1" flipV="1">
            <a:off x="8305800" y="297103"/>
            <a:ext cx="3886200" cy="6560897"/>
          </a:xfrm>
          <a:prstGeom prst="triangle">
            <a:avLst>
              <a:gd name="adj" fmla="val 100000"/>
            </a:avLst>
          </a:prstGeom>
          <a:solidFill>
            <a:schemeClr val="accent2"/>
          </a:solidFill>
        </p:spPr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Title 23">
            <a:extLst>
              <a:ext uri="{FF2B5EF4-FFF2-40B4-BE49-F238E27FC236}">
                <a16:creationId xmlns:a16="http://schemas.microsoft.com/office/drawing/2014/main" id="{34052217-BA68-0B6C-A5A9-3D5670C6E0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3400" y="228600"/>
            <a:ext cx="11506200" cy="868681"/>
          </a:xfrm>
        </p:spPr>
        <p:txBody>
          <a:bodyPr>
            <a:normAutofit fontScale="90000"/>
          </a:bodyPr>
          <a:lstStyle/>
          <a:p>
            <a:pPr algn="l"/>
            <a:br>
              <a:rPr lang="en-US" sz="3600" b="1" i="0" dirty="0">
                <a:effectLst/>
                <a:latin typeface="__Inter_d65c78"/>
              </a:rPr>
            </a:br>
            <a:br>
              <a:rPr lang="en-US" b="1" i="0" dirty="0">
                <a:solidFill>
                  <a:schemeClr val="tx1"/>
                </a:solidFill>
                <a:effectLst/>
                <a:latin typeface="+mn-lt"/>
              </a:rPr>
            </a:br>
            <a:endParaRPr lang="en-US" sz="3600" b="0" i="0" dirty="0">
              <a:effectLst/>
              <a:latin typeface="+mn-lt"/>
            </a:endParaRPr>
          </a:p>
        </p:txBody>
      </p:sp>
      <p:sp>
        <p:nvSpPr>
          <p:cNvPr id="25" name="Subtitle 24">
            <a:extLst>
              <a:ext uri="{FF2B5EF4-FFF2-40B4-BE49-F238E27FC236}">
                <a16:creationId xmlns:a16="http://schemas.microsoft.com/office/drawing/2014/main" id="{F7EDD2ED-AF73-06C0-503A-8F2791FCAF2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EC4851D-2904-FC32-E3EB-F9CDC7F1635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340475"/>
            <a:ext cx="303213" cy="365125"/>
          </a:xfrm>
          <a:prstGeom prst="rect">
            <a:avLst/>
          </a:prstGeom>
        </p:spPr>
        <p:txBody>
          <a:bodyPr/>
          <a:lstStyle/>
          <a:p>
            <a:fld id="{4FAB73BC-B049-4115-A692-8D63A059BFB8}" type="slidenum">
              <a:rPr lang="en-US" noProof="0" smtClean="0"/>
              <a:pPr/>
              <a:t>80</a:t>
            </a:fld>
            <a:endParaRPr lang="en-US" noProof="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D19B990-B61E-4387-C21A-62E4513B5474}"/>
              </a:ext>
            </a:extLst>
          </p:cNvPr>
          <p:cNvSpPr txBox="1"/>
          <p:nvPr/>
        </p:nvSpPr>
        <p:spPr>
          <a:xfrm>
            <a:off x="1219200" y="297103"/>
            <a:ext cx="1013460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i="0" dirty="0">
                <a:effectLst/>
                <a:latin typeface="+mj-lt"/>
              </a:rPr>
              <a:t> </a:t>
            </a:r>
            <a:r>
              <a:rPr lang="en-US" sz="4800" b="1" dirty="0">
                <a:latin typeface="+mj-lt"/>
              </a:rPr>
              <a:t>O</a:t>
            </a:r>
            <a:r>
              <a:rPr lang="en-US" sz="4800" b="1" i="0" dirty="0">
                <a:effectLst/>
                <a:latin typeface="+mj-lt"/>
              </a:rPr>
              <a:t>utput</a:t>
            </a:r>
          </a:p>
          <a:p>
            <a:endParaRPr lang="en-US" sz="6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814120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302807-164B-0DE3-41C9-7A0E653D48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FCB2110-FBC6-543C-F71C-13EA55096B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457201"/>
            <a:ext cx="11277600" cy="2575559"/>
          </a:xfrm>
        </p:spPr>
        <p:txBody>
          <a:bodyPr>
            <a:normAutofit/>
          </a:bodyPr>
          <a:lstStyle/>
          <a:p>
            <a:br>
              <a:rPr lang="en-US" sz="3200" b="1" dirty="0">
                <a:latin typeface="+mn-lt"/>
              </a:rPr>
            </a:br>
            <a:br>
              <a:rPr lang="en-US" sz="3200" b="1" dirty="0">
                <a:latin typeface="+mn-lt"/>
              </a:rPr>
            </a:br>
            <a:r>
              <a:rPr lang="en-US" b="1" dirty="0">
                <a:latin typeface="+mn-lt"/>
              </a:rPr>
              <a:t>output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0C82E9-C75D-23D0-99C0-65526F4586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81</a:t>
            </a:fld>
            <a:endParaRPr lang="en-US" dirty="0"/>
          </a:p>
        </p:txBody>
      </p:sp>
      <p:sp>
        <p:nvSpPr>
          <p:cNvPr id="5" name="Text Placeholder 119">
            <a:extLst>
              <a:ext uri="{FF2B5EF4-FFF2-40B4-BE49-F238E27FC236}">
                <a16:creationId xmlns:a16="http://schemas.microsoft.com/office/drawing/2014/main" id="{9A586B10-9FF2-AF4A-EA91-8548FB1B23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>
            <a:off x="693060" y="6641305"/>
            <a:ext cx="173736" cy="152400"/>
          </a:xfrm>
          <a:prstGeom prst="rect">
            <a:avLst/>
          </a:prstGeom>
          <a:solidFill>
            <a:schemeClr val="accent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45720" tIns="45720" rIns="45720" bIns="45720" rtlCol="0">
            <a:normAutofit fontScale="250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2000" kern="1200">
                <a:solidFill>
                  <a:schemeClr val="tx1">
                    <a:alpha val="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9" name="Content Placeholder 12">
            <a:extLst>
              <a:ext uri="{FF2B5EF4-FFF2-40B4-BE49-F238E27FC236}">
                <a16:creationId xmlns:a16="http://schemas.microsoft.com/office/drawing/2014/main" id="{C4EBD757-BD17-D399-DDD5-D14B7185A7F0}"/>
              </a:ext>
            </a:extLst>
          </p:cNvPr>
          <p:cNvSpPr txBox="1">
            <a:spLocks/>
          </p:cNvSpPr>
          <p:nvPr/>
        </p:nvSpPr>
        <p:spPr>
          <a:xfrm>
            <a:off x="243841" y="2590800"/>
            <a:ext cx="7761223" cy="39624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75300DA-1804-06F2-599E-FCE48D8D7DC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020032" y="1713797"/>
            <a:ext cx="8341124" cy="4040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412771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1CE397-B351-F985-A9F7-5273242441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2DCD962B-859A-A34B-926C-08A6BA36A28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 rot="10800000" flipH="1" flipV="1">
            <a:off x="8836536" y="3223261"/>
            <a:ext cx="3355464" cy="3634739"/>
          </a:xfrm>
          <a:prstGeom prst="triangle">
            <a:avLst>
              <a:gd name="adj" fmla="val 100000"/>
            </a:avLst>
          </a:prstGeom>
        </p:spPr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38D26D38-5379-5BB2-793D-4E6FC9C66A0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0" y="1447800"/>
            <a:ext cx="685800" cy="3352800"/>
          </a:xfrm>
        </p:spPr>
        <p:txBody>
          <a:bodyPr/>
          <a:lstStyle/>
          <a:p>
            <a:pPr algn="l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Title 23">
            <a:extLst>
              <a:ext uri="{FF2B5EF4-FFF2-40B4-BE49-F238E27FC236}">
                <a16:creationId xmlns:a16="http://schemas.microsoft.com/office/drawing/2014/main" id="{8E57B80B-506D-D9C8-1711-F615167068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3400" y="228600"/>
            <a:ext cx="11506200" cy="868681"/>
          </a:xfrm>
        </p:spPr>
        <p:txBody>
          <a:bodyPr>
            <a:normAutofit fontScale="90000"/>
          </a:bodyPr>
          <a:lstStyle/>
          <a:p>
            <a:pPr algn="l"/>
            <a:br>
              <a:rPr lang="en-US" sz="3600" b="1" i="0" dirty="0">
                <a:effectLst/>
                <a:latin typeface="__Inter_d65c78"/>
              </a:rPr>
            </a:br>
            <a:br>
              <a:rPr lang="en-US" b="1" i="0" dirty="0">
                <a:solidFill>
                  <a:schemeClr val="tx1"/>
                </a:solidFill>
                <a:effectLst/>
                <a:latin typeface="+mn-lt"/>
              </a:rPr>
            </a:br>
            <a:endParaRPr lang="en-US" sz="3600" b="0" i="0" dirty="0">
              <a:effectLst/>
              <a:latin typeface="+mn-lt"/>
            </a:endParaRPr>
          </a:p>
        </p:txBody>
      </p:sp>
      <p:sp>
        <p:nvSpPr>
          <p:cNvPr id="25" name="Subtitle 24">
            <a:extLst>
              <a:ext uri="{FF2B5EF4-FFF2-40B4-BE49-F238E27FC236}">
                <a16:creationId xmlns:a16="http://schemas.microsoft.com/office/drawing/2014/main" id="{C6A5D23D-9FEA-B632-A230-A653B2C9DD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19200" y="762000"/>
            <a:ext cx="6913093" cy="4998719"/>
          </a:xfrm>
        </p:spPr>
        <p:txBody>
          <a:bodyPr/>
          <a:lstStyle/>
          <a:p>
            <a:pPr algn="l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A680388-6E85-766F-6D51-128D087CBED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340475"/>
            <a:ext cx="303213" cy="365125"/>
          </a:xfrm>
          <a:prstGeom prst="rect">
            <a:avLst/>
          </a:prstGeom>
        </p:spPr>
        <p:txBody>
          <a:bodyPr/>
          <a:lstStyle/>
          <a:p>
            <a:fld id="{4FAB73BC-B049-4115-A692-8D63A059BFB8}" type="slidenum">
              <a:rPr lang="en-US" noProof="0" smtClean="0"/>
              <a:pPr/>
              <a:t>82</a:t>
            </a:fld>
            <a:endParaRPr lang="en-US" noProof="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D98C394-1CFB-201C-A8FB-48E4E96F65BC}"/>
              </a:ext>
            </a:extLst>
          </p:cNvPr>
          <p:cNvSpPr txBox="1"/>
          <p:nvPr/>
        </p:nvSpPr>
        <p:spPr>
          <a:xfrm>
            <a:off x="152400" y="-92073"/>
            <a:ext cx="335280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i="0" dirty="0">
                <a:effectLst/>
                <a:latin typeface="+mj-lt"/>
              </a:rPr>
              <a:t> Code Snippet </a:t>
            </a:r>
          </a:p>
          <a:p>
            <a:endParaRPr lang="en-US" sz="6600" dirty="0">
              <a:latin typeface="+mj-lt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D9D8EA1-93F7-5997-97F2-5C5F1C7463A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219200" y="638699"/>
            <a:ext cx="9531059" cy="5457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48796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8287F1B-3E25-4481-B199-24E6AD18DC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457201"/>
            <a:ext cx="11277600" cy="2575559"/>
          </a:xfrm>
        </p:spPr>
        <p:txBody>
          <a:bodyPr>
            <a:normAutofit/>
          </a:bodyPr>
          <a:lstStyle/>
          <a:p>
            <a:br>
              <a:rPr lang="en-US" sz="3200" b="1" dirty="0">
                <a:latin typeface="+mn-lt"/>
              </a:rPr>
            </a:br>
            <a:br>
              <a:rPr lang="en-US" sz="3200" b="1" dirty="0">
                <a:latin typeface="+mn-lt"/>
              </a:rPr>
            </a:br>
            <a:r>
              <a:rPr lang="en-US" b="1" dirty="0">
                <a:latin typeface="+mn-lt"/>
              </a:rPr>
              <a:t>output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01D4ADB-79CE-478E-8FBE-53E59DEC96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83</a:t>
            </a:fld>
            <a:endParaRPr lang="en-US" dirty="0"/>
          </a:p>
        </p:txBody>
      </p:sp>
      <p:sp>
        <p:nvSpPr>
          <p:cNvPr id="5" name="Text Placeholder 119">
            <a:extLst>
              <a:ext uri="{FF2B5EF4-FFF2-40B4-BE49-F238E27FC236}">
                <a16:creationId xmlns:a16="http://schemas.microsoft.com/office/drawing/2014/main" id="{A8F5C4E3-6105-466B-A340-80D73DB227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>
            <a:off x="693060" y="6641305"/>
            <a:ext cx="173736" cy="152400"/>
          </a:xfrm>
          <a:prstGeom prst="rect">
            <a:avLst/>
          </a:prstGeom>
          <a:solidFill>
            <a:schemeClr val="accent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45720" tIns="45720" rIns="45720" bIns="45720" rtlCol="0">
            <a:normAutofit fontScale="250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2000" kern="1200">
                <a:solidFill>
                  <a:schemeClr val="tx1">
                    <a:alpha val="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9" name="Content Placeholder 12">
            <a:extLst>
              <a:ext uri="{FF2B5EF4-FFF2-40B4-BE49-F238E27FC236}">
                <a16:creationId xmlns:a16="http://schemas.microsoft.com/office/drawing/2014/main" id="{5F307770-38D8-49CA-BFD0-64F78C89348C}"/>
              </a:ext>
            </a:extLst>
          </p:cNvPr>
          <p:cNvSpPr txBox="1">
            <a:spLocks/>
          </p:cNvSpPr>
          <p:nvPr/>
        </p:nvSpPr>
        <p:spPr>
          <a:xfrm>
            <a:off x="243841" y="2590800"/>
            <a:ext cx="7761223" cy="39624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4A19C69-9D4F-7E5D-EB59-260223ED20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287" y="1600200"/>
            <a:ext cx="10594615" cy="4267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734759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1BB717-BB22-1BF2-0097-69484DA932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6F720263-F837-EBA4-42C2-4AE232DE67A0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l="20344" r="20344"/>
          <a:stretch/>
        </p:blipFill>
        <p:spPr>
          <a:xfrm>
            <a:off x="762000" y="942973"/>
            <a:ext cx="8449737" cy="47529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BAC97703-F68A-EFB3-D8B6-20469A53E2C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 rot="10800000" flipH="1" flipV="1">
            <a:off x="8305800" y="297103"/>
            <a:ext cx="3886200" cy="6560897"/>
          </a:xfrm>
          <a:prstGeom prst="triangle">
            <a:avLst>
              <a:gd name="adj" fmla="val 100000"/>
            </a:avLst>
          </a:prstGeom>
          <a:solidFill>
            <a:schemeClr val="accent2"/>
          </a:solidFill>
        </p:spPr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Title 23">
            <a:extLst>
              <a:ext uri="{FF2B5EF4-FFF2-40B4-BE49-F238E27FC236}">
                <a16:creationId xmlns:a16="http://schemas.microsoft.com/office/drawing/2014/main" id="{E440A093-FA18-0EA3-5650-44C9CE9BD5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3400" y="228600"/>
            <a:ext cx="11506200" cy="868681"/>
          </a:xfrm>
        </p:spPr>
        <p:txBody>
          <a:bodyPr>
            <a:normAutofit fontScale="90000"/>
          </a:bodyPr>
          <a:lstStyle/>
          <a:p>
            <a:pPr algn="l"/>
            <a:br>
              <a:rPr lang="en-US" sz="3600" b="1" i="0" dirty="0">
                <a:effectLst/>
                <a:latin typeface="__Inter_d65c78"/>
              </a:rPr>
            </a:br>
            <a:br>
              <a:rPr lang="en-US" b="1" i="0" dirty="0">
                <a:solidFill>
                  <a:schemeClr val="tx1"/>
                </a:solidFill>
                <a:effectLst/>
                <a:latin typeface="+mn-lt"/>
              </a:rPr>
            </a:br>
            <a:endParaRPr lang="en-US" sz="3600" b="0" i="0" dirty="0">
              <a:effectLst/>
              <a:latin typeface="+mn-lt"/>
            </a:endParaRPr>
          </a:p>
        </p:txBody>
      </p:sp>
      <p:sp>
        <p:nvSpPr>
          <p:cNvPr id="25" name="Subtitle 24">
            <a:extLst>
              <a:ext uri="{FF2B5EF4-FFF2-40B4-BE49-F238E27FC236}">
                <a16:creationId xmlns:a16="http://schemas.microsoft.com/office/drawing/2014/main" id="{277A69C4-9DD9-5C8D-BCF5-930EF8457C9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FC7B6E4-F8B8-3A62-C9B9-A5165B6E31A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340475"/>
            <a:ext cx="303213" cy="365125"/>
          </a:xfrm>
          <a:prstGeom prst="rect">
            <a:avLst/>
          </a:prstGeom>
        </p:spPr>
        <p:txBody>
          <a:bodyPr/>
          <a:lstStyle/>
          <a:p>
            <a:fld id="{4FAB73BC-B049-4115-A692-8D63A059BFB8}" type="slidenum">
              <a:rPr lang="en-US" noProof="0" smtClean="0"/>
              <a:pPr/>
              <a:t>84</a:t>
            </a:fld>
            <a:endParaRPr lang="en-US" noProof="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011DFF7-5B25-8A05-3771-20EB1937DD3B}"/>
              </a:ext>
            </a:extLst>
          </p:cNvPr>
          <p:cNvSpPr txBox="1"/>
          <p:nvPr/>
        </p:nvSpPr>
        <p:spPr>
          <a:xfrm>
            <a:off x="1219200" y="297103"/>
            <a:ext cx="1013460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i="0" dirty="0">
                <a:effectLst/>
                <a:latin typeface="+mj-lt"/>
              </a:rPr>
              <a:t> </a:t>
            </a:r>
            <a:r>
              <a:rPr lang="en-US" sz="4800" b="1" dirty="0">
                <a:latin typeface="+mj-lt"/>
              </a:rPr>
              <a:t>O</a:t>
            </a:r>
            <a:r>
              <a:rPr lang="en-US" sz="4800" b="1" i="0" dirty="0">
                <a:effectLst/>
                <a:latin typeface="+mj-lt"/>
              </a:rPr>
              <a:t>utput</a:t>
            </a:r>
          </a:p>
          <a:p>
            <a:endParaRPr lang="en-US" sz="6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4752813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42B326-8E85-5158-E8DD-8E447E0429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774471F-4F00-3CFE-DDC4-FC6406B99C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457201"/>
            <a:ext cx="11277600" cy="2575559"/>
          </a:xfrm>
        </p:spPr>
        <p:txBody>
          <a:bodyPr>
            <a:normAutofit/>
          </a:bodyPr>
          <a:lstStyle/>
          <a:p>
            <a:br>
              <a:rPr lang="en-US" sz="3200" b="1" dirty="0">
                <a:latin typeface="+mn-lt"/>
              </a:rPr>
            </a:br>
            <a:br>
              <a:rPr lang="en-US" sz="3200" b="1" dirty="0">
                <a:latin typeface="+mn-lt"/>
              </a:rPr>
            </a:br>
            <a:r>
              <a:rPr lang="en-US" b="1" dirty="0">
                <a:latin typeface="+mn-lt"/>
              </a:rPr>
              <a:t>output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F6B48F1-1E9B-7011-A032-6EE162D0F3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85</a:t>
            </a:fld>
            <a:endParaRPr lang="en-US" dirty="0"/>
          </a:p>
        </p:txBody>
      </p:sp>
      <p:sp>
        <p:nvSpPr>
          <p:cNvPr id="5" name="Text Placeholder 119">
            <a:extLst>
              <a:ext uri="{FF2B5EF4-FFF2-40B4-BE49-F238E27FC236}">
                <a16:creationId xmlns:a16="http://schemas.microsoft.com/office/drawing/2014/main" id="{65C3EDBE-13CF-8770-7294-DA814468F4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>
            <a:off x="693060" y="6641305"/>
            <a:ext cx="173736" cy="152400"/>
          </a:xfrm>
          <a:prstGeom prst="rect">
            <a:avLst/>
          </a:prstGeom>
          <a:solidFill>
            <a:schemeClr val="accent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45720" tIns="45720" rIns="45720" bIns="45720" rtlCol="0">
            <a:normAutofit fontScale="250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2000" kern="1200">
                <a:solidFill>
                  <a:schemeClr val="tx1">
                    <a:alpha val="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9" name="Content Placeholder 12">
            <a:extLst>
              <a:ext uri="{FF2B5EF4-FFF2-40B4-BE49-F238E27FC236}">
                <a16:creationId xmlns:a16="http://schemas.microsoft.com/office/drawing/2014/main" id="{940FB796-CC34-A766-C812-6552220355F1}"/>
              </a:ext>
            </a:extLst>
          </p:cNvPr>
          <p:cNvSpPr txBox="1">
            <a:spLocks/>
          </p:cNvSpPr>
          <p:nvPr/>
        </p:nvSpPr>
        <p:spPr>
          <a:xfrm>
            <a:off x="243841" y="2590800"/>
            <a:ext cx="7761223" cy="39624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081F891-AB5D-F522-E794-BC083F16A07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93287" y="1713797"/>
            <a:ext cx="10594615" cy="4040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435114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CF2214-0B85-F9A8-7D39-F5813D87E1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301F0B0D-8F92-7DB3-6D27-AE7422988BF3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t="727" b="727"/>
          <a:stretch>
            <a:fillRect/>
          </a:stretch>
        </p:blipFill>
        <p:spPr>
          <a:xfrm>
            <a:off x="762000" y="942973"/>
            <a:ext cx="8449737" cy="47529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DA2E90BF-E629-1A56-89CA-692C93727E1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 rot="10800000" flipH="1" flipV="1">
            <a:off x="8305800" y="297103"/>
            <a:ext cx="3886200" cy="6560897"/>
          </a:xfrm>
          <a:prstGeom prst="triangle">
            <a:avLst>
              <a:gd name="adj" fmla="val 100000"/>
            </a:avLst>
          </a:prstGeom>
          <a:solidFill>
            <a:schemeClr val="accent2"/>
          </a:solidFill>
        </p:spPr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Title 23">
            <a:extLst>
              <a:ext uri="{FF2B5EF4-FFF2-40B4-BE49-F238E27FC236}">
                <a16:creationId xmlns:a16="http://schemas.microsoft.com/office/drawing/2014/main" id="{DED9D1E0-D834-3A61-28E9-3CE5D42BF2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3400" y="228600"/>
            <a:ext cx="11506200" cy="868681"/>
          </a:xfrm>
        </p:spPr>
        <p:txBody>
          <a:bodyPr>
            <a:normAutofit fontScale="90000"/>
          </a:bodyPr>
          <a:lstStyle/>
          <a:p>
            <a:pPr algn="l"/>
            <a:br>
              <a:rPr lang="en-US" sz="3600" b="1" i="0" dirty="0">
                <a:effectLst/>
                <a:latin typeface="__Inter_d65c78"/>
              </a:rPr>
            </a:br>
            <a:br>
              <a:rPr lang="en-US" b="1" i="0" dirty="0">
                <a:solidFill>
                  <a:schemeClr val="tx1"/>
                </a:solidFill>
                <a:effectLst/>
                <a:latin typeface="+mn-lt"/>
              </a:rPr>
            </a:br>
            <a:endParaRPr lang="en-US" sz="3600" b="0" i="0" dirty="0">
              <a:effectLst/>
              <a:latin typeface="+mn-lt"/>
            </a:endParaRPr>
          </a:p>
        </p:txBody>
      </p:sp>
      <p:sp>
        <p:nvSpPr>
          <p:cNvPr id="25" name="Subtitle 24">
            <a:extLst>
              <a:ext uri="{FF2B5EF4-FFF2-40B4-BE49-F238E27FC236}">
                <a16:creationId xmlns:a16="http://schemas.microsoft.com/office/drawing/2014/main" id="{AC7959C4-AA51-8670-7CDD-931DFB2D99E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423E80-25AF-C818-2425-CF0CDCBF44E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340475"/>
            <a:ext cx="303213" cy="365125"/>
          </a:xfrm>
          <a:prstGeom prst="rect">
            <a:avLst/>
          </a:prstGeom>
        </p:spPr>
        <p:txBody>
          <a:bodyPr/>
          <a:lstStyle/>
          <a:p>
            <a:fld id="{4FAB73BC-B049-4115-A692-8D63A059BFB8}" type="slidenum">
              <a:rPr lang="en-US" noProof="0" smtClean="0"/>
              <a:pPr/>
              <a:t>86</a:t>
            </a:fld>
            <a:endParaRPr lang="en-US" noProof="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3BD2611-8261-8EBC-EADC-C3B417FEA731}"/>
              </a:ext>
            </a:extLst>
          </p:cNvPr>
          <p:cNvSpPr txBox="1"/>
          <p:nvPr/>
        </p:nvSpPr>
        <p:spPr>
          <a:xfrm>
            <a:off x="1219200" y="297103"/>
            <a:ext cx="1013460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i="0" dirty="0">
                <a:effectLst/>
                <a:latin typeface="+mj-lt"/>
              </a:rPr>
              <a:t> </a:t>
            </a:r>
            <a:r>
              <a:rPr lang="en-US" sz="4800" b="1" dirty="0">
                <a:latin typeface="+mj-lt"/>
              </a:rPr>
              <a:t>O</a:t>
            </a:r>
            <a:r>
              <a:rPr lang="en-US" sz="4800" b="1" i="0" dirty="0">
                <a:effectLst/>
                <a:latin typeface="+mj-lt"/>
              </a:rPr>
              <a:t>utput</a:t>
            </a:r>
          </a:p>
          <a:p>
            <a:endParaRPr lang="en-US" sz="6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9039804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D8C9EE-725F-C80D-AC67-4835ED7171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CB1E62B1-A134-5743-1FB0-F4A6CE8527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204200" y="2590800"/>
            <a:ext cx="2209800" cy="22098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innerShdw blurRad="2667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D3AF3BD-94DE-BD4F-FD18-55545911D2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1056810"/>
            <a:ext cx="10805160" cy="707886"/>
          </a:xfrm>
        </p:spPr>
        <p:txBody>
          <a:bodyPr>
            <a:normAutofit fontScale="90000"/>
          </a:bodyPr>
          <a:lstStyle/>
          <a:p>
            <a:br>
              <a:rPr lang="en-US" sz="4400" b="1" dirty="0">
                <a:latin typeface="+mn-lt"/>
              </a:rPr>
            </a:br>
            <a:r>
              <a:rPr lang="en-US" sz="4900" b="1" dirty="0">
                <a:latin typeface="+mn-lt"/>
              </a:rPr>
              <a:t>Scope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D99032-1C50-AF32-7829-EDD3CA2A3A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87</a:t>
            </a:fld>
            <a:endParaRPr lang="en-US" dirty="0"/>
          </a:p>
        </p:txBody>
      </p:sp>
      <p:sp>
        <p:nvSpPr>
          <p:cNvPr id="5" name="Text Placeholder 119">
            <a:extLst>
              <a:ext uri="{FF2B5EF4-FFF2-40B4-BE49-F238E27FC236}">
                <a16:creationId xmlns:a16="http://schemas.microsoft.com/office/drawing/2014/main" id="{8CF32BBB-154A-4DAB-E682-E3ABACAB65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>
            <a:off x="693060" y="6641305"/>
            <a:ext cx="173736" cy="152400"/>
          </a:xfrm>
          <a:prstGeom prst="rect">
            <a:avLst/>
          </a:prstGeom>
          <a:solidFill>
            <a:schemeClr val="accent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45720" tIns="45720" rIns="45720" bIns="45720" rtlCol="0">
            <a:normAutofit fontScale="250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2000" kern="1200">
                <a:solidFill>
                  <a:schemeClr val="tx1">
                    <a:alpha val="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graphicFrame>
        <p:nvGraphicFramePr>
          <p:cNvPr id="7" name="Chart 6" descr="chart">
            <a:extLst>
              <a:ext uri="{FF2B5EF4-FFF2-40B4-BE49-F238E27FC236}">
                <a16:creationId xmlns:a16="http://schemas.microsoft.com/office/drawing/2014/main" id="{4A93FF8F-1DE1-2D7D-354C-829F5949109D}"/>
              </a:ext>
            </a:extLst>
          </p:cNvPr>
          <p:cNvGraphicFramePr/>
          <p:nvPr/>
        </p:nvGraphicFramePr>
        <p:xfrm>
          <a:off x="7543800" y="1960033"/>
          <a:ext cx="3530600" cy="34713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Content Placeholder 12">
            <a:extLst>
              <a:ext uri="{FF2B5EF4-FFF2-40B4-BE49-F238E27FC236}">
                <a16:creationId xmlns:a16="http://schemas.microsoft.com/office/drawing/2014/main" id="{6EA47F0D-D7F3-2FE0-ECE2-67EF385AC17A}"/>
              </a:ext>
            </a:extLst>
          </p:cNvPr>
          <p:cNvSpPr txBox="1">
            <a:spLocks/>
          </p:cNvSpPr>
          <p:nvPr/>
        </p:nvSpPr>
        <p:spPr>
          <a:xfrm>
            <a:off x="243841" y="2590800"/>
            <a:ext cx="7761223" cy="39624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Real-time tracking and management of stock levels across multiple locations.</a:t>
            </a:r>
          </a:p>
          <a:p>
            <a:r>
              <a:rPr lang="en-US" sz="2400" dirty="0"/>
              <a:t>Integration with order and supplier management processes.</a:t>
            </a:r>
          </a:p>
          <a:p>
            <a:r>
              <a:rPr lang="en-US" sz="2400" dirty="0"/>
              <a:t>Comprehensive reporting and analytics for informed decision-making.</a:t>
            </a:r>
          </a:p>
          <a:p>
            <a:r>
              <a:rPr lang="en-US" sz="2400" dirty="0"/>
              <a:t>User access control, mobile access, and compliance with industry standards.</a:t>
            </a:r>
          </a:p>
          <a:p>
            <a:r>
              <a:rPr lang="en-US" sz="2400" dirty="0"/>
              <a:t>Clearly defined limitations and exclusions, such as non-inclusion of financial accounting features</a:t>
            </a:r>
          </a:p>
        </p:txBody>
      </p:sp>
      <p:pic>
        <p:nvPicPr>
          <p:cNvPr id="6" name="Graphic 5" descr="Home">
            <a:extLst>
              <a:ext uri="{FF2B5EF4-FFF2-40B4-BE49-F238E27FC236}">
                <a16:creationId xmlns:a16="http://schemas.microsoft.com/office/drawing/2014/main" id="{B282CE17-F7F0-9422-9111-1D9984CD8C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39200" y="320040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623231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511670C9-7A12-431E-92B2-050F2389D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800" b="1" dirty="0"/>
              <a:t>Conclusion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2D9EB77-3854-428A-99DF-5F6FB999E4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88</a:t>
            </a:fld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437B7E0-A907-45B1-854A-895D985A539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8788" y="1999950"/>
            <a:ext cx="11029812" cy="4339890"/>
          </a:xfr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b="1" dirty="0"/>
              <a:t>: Conclusion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Title:</a:t>
            </a:r>
            <a:r>
              <a:rPr lang="en-US" dirty="0"/>
              <a:t> </a:t>
            </a:r>
            <a:r>
              <a:rPr lang="en-US" i="1" dirty="0"/>
              <a:t>Final </a:t>
            </a:r>
            <a:r>
              <a:rPr lang="en-US" i="1" dirty="0" err="1"/>
              <a:t>Thought</a:t>
            </a:r>
            <a:r>
              <a:rPr lang="en-US" sz="3200" b="1" dirty="0" err="1">
                <a:latin typeface="+mn-lt"/>
              </a:rPr>
              <a:t>tent</a:t>
            </a:r>
            <a:r>
              <a:rPr lang="en-US" sz="3200" b="1" dirty="0">
                <a:latin typeface="+mn-lt"/>
              </a:rPr>
              <a:t>:</a:t>
            </a:r>
            <a:endParaRPr lang="en-US" sz="3200" dirty="0">
              <a:latin typeface="+mn-lt"/>
            </a:endParaRPr>
          </a:p>
          <a:p>
            <a:pPr marL="914400" lvl="1" indent="-457200" algn="just">
              <a:buClr>
                <a:schemeClr val="bg1"/>
              </a:buClr>
              <a:buFont typeface="Wingdings" panose="05000000000000000000" pitchFamily="2" charset="2"/>
              <a:buChar char="q"/>
            </a:pPr>
            <a:r>
              <a:rPr lang="en-US" sz="3200" dirty="0"/>
              <a:t>IMS is a scalable, secure, and comprehensive solution.</a:t>
            </a:r>
          </a:p>
          <a:p>
            <a:pPr marL="914400" lvl="1" indent="-457200" algn="just">
              <a:buClr>
                <a:schemeClr val="bg1"/>
              </a:buClr>
              <a:buFont typeface="Wingdings" panose="05000000000000000000" pitchFamily="2" charset="2"/>
              <a:buChar char="q"/>
            </a:pPr>
            <a:r>
              <a:rPr lang="en-US" sz="3200" dirty="0"/>
              <a:t>Streamlines operations, enhances decision-making, and ensures compliance.</a:t>
            </a:r>
          </a:p>
          <a:p>
            <a:pPr marL="914400" lvl="1" indent="-457200" algn="just">
              <a:buClr>
                <a:schemeClr val="bg1"/>
              </a:buClr>
              <a:buFont typeface="Wingdings" panose="05000000000000000000" pitchFamily="2" charset="2"/>
              <a:buChar char="q"/>
            </a:pPr>
            <a:r>
              <a:rPr lang="en-US" sz="3200" dirty="0"/>
              <a:t>Future-proof design for evolving business needs.</a:t>
            </a:r>
          </a:p>
          <a:p>
            <a:r>
              <a:rPr lang="en-US" dirty="0"/>
              <a:t>IMS is a scalable, secure, and comprehensive solution.</a:t>
            </a:r>
          </a:p>
          <a:p>
            <a:r>
              <a:rPr lang="en-US" dirty="0"/>
              <a:t>Streamlines operations, enhances decision-making, and ensures compliance.</a:t>
            </a:r>
          </a:p>
          <a:p>
            <a:r>
              <a:rPr lang="en-US" dirty="0"/>
              <a:t>Future-proof design for evolving business needs.</a:t>
            </a:r>
          </a:p>
          <a:p>
            <a:endParaRPr lang="en-US" dirty="0"/>
          </a:p>
        </p:txBody>
      </p:sp>
      <p:sp>
        <p:nvSpPr>
          <p:cNvPr id="14" name="Text Placeholder 119">
            <a:extLst>
              <a:ext uri="{FF2B5EF4-FFF2-40B4-BE49-F238E27FC236}">
                <a16:creationId xmlns:a16="http://schemas.microsoft.com/office/drawing/2014/main" id="{E4C8DF3B-1E41-46C5-80F8-C3025F3326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>
            <a:off x="693060" y="6641305"/>
            <a:ext cx="173736" cy="152400"/>
          </a:xfrm>
          <a:prstGeom prst="rect">
            <a:avLst/>
          </a:prstGeom>
          <a:solidFill>
            <a:schemeClr val="accent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45720" tIns="45720" rIns="45720" bIns="45720" rtlCol="0">
            <a:normAutofit fontScale="250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2000" kern="1200">
                <a:solidFill>
                  <a:schemeClr val="tx1">
                    <a:alpha val="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691284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557A4B3E-2C91-1B7B-8F14-DB51F047E2C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/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1D0BEF8E-4D7F-6E67-0F7B-E0D706B9D81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6E58B891-C51C-C1E3-3CD2-D89A4CB25DF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438400" y="0"/>
            <a:ext cx="6781800" cy="63246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9" name="Title 18">
            <a:extLst>
              <a:ext uri="{FF2B5EF4-FFF2-40B4-BE49-F238E27FC236}">
                <a16:creationId xmlns:a16="http://schemas.microsoft.com/office/drawing/2014/main" id="{EB33CA6E-1789-926A-C3E1-ED44B60444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1825" y="2514600"/>
            <a:ext cx="5314950" cy="1544084"/>
          </a:xfrm>
        </p:spPr>
        <p:txBody>
          <a:bodyPr>
            <a:noAutofit/>
          </a:bodyPr>
          <a:lstStyle/>
          <a:p>
            <a:r>
              <a:rPr lang="en-US" b="1" dirty="0"/>
              <a:t>any questions 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1A352B2-1876-DD27-20D7-BD6D602968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noProof="0" smtClean="0"/>
              <a:pPr/>
              <a:t>89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603574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333C81-F860-D480-10B3-70C2889F10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3665DBD4-FF7F-ED51-422E-0239CB7EE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8329286" cy="6858000"/>
          </a:xfrm>
        </p:spPr>
      </p:pic>
      <p:sp>
        <p:nvSpPr>
          <p:cNvPr id="74" name="Text Placeholder 73">
            <a:extLst>
              <a:ext uri="{FF2B5EF4-FFF2-40B4-BE49-F238E27FC236}">
                <a16:creationId xmlns:a16="http://schemas.microsoft.com/office/drawing/2014/main" id="{3F122569-671C-80F5-7452-F1CA446DF0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04800" y="304800"/>
            <a:ext cx="10972800" cy="6172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3" name="Title 42">
            <a:extLst>
              <a:ext uri="{FF2B5EF4-FFF2-40B4-BE49-F238E27FC236}">
                <a16:creationId xmlns:a16="http://schemas.microsoft.com/office/drawing/2014/main" id="{671387CD-F6BA-1EB2-A4F7-130F385002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1" y="838200"/>
            <a:ext cx="4191000" cy="5105400"/>
          </a:xfrm>
        </p:spPr>
        <p:txBody>
          <a:bodyPr/>
          <a:lstStyle/>
          <a:p>
            <a:r>
              <a:rPr lang="en-US" b="1" dirty="0"/>
              <a:t> User Interface Components</a:t>
            </a:r>
            <a:br>
              <a:rPr lang="en-US" b="1" dirty="0"/>
            </a:br>
            <a:br>
              <a:rPr lang="en-US" b="1" dirty="0"/>
            </a:br>
            <a:br>
              <a:rPr lang="en-US" b="1" dirty="0"/>
            </a:br>
            <a:br>
              <a:rPr lang="en-US" b="1" dirty="0"/>
            </a:br>
            <a:br>
              <a:rPr lang="en-US" b="1" dirty="0"/>
            </a:br>
            <a:br>
              <a:rPr lang="en-US" b="1" dirty="0"/>
            </a:br>
            <a:br>
              <a:rPr lang="en-US" b="1" dirty="0"/>
            </a:br>
            <a:br>
              <a:rPr lang="en-US" b="1" dirty="0"/>
            </a:br>
            <a:endParaRPr lang="en-US" b="1" dirty="0"/>
          </a:p>
        </p:txBody>
      </p:sp>
      <p:sp>
        <p:nvSpPr>
          <p:cNvPr id="75" name="Text Placeholder 74">
            <a:extLst>
              <a:ext uri="{FF2B5EF4-FFF2-40B4-BE49-F238E27FC236}">
                <a16:creationId xmlns:a16="http://schemas.microsoft.com/office/drawing/2014/main" id="{E8B4017B-4A78-1A9A-B0E6-40E44B20A7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 rot="16200000">
            <a:off x="-38096" y="5676900"/>
            <a:ext cx="1219200" cy="228600"/>
          </a:xfrm>
        </p:spPr>
        <p:txBody>
          <a:bodyPr>
            <a:normAutofit fontScale="55000" lnSpcReduction="20000"/>
          </a:bodyPr>
          <a:lstStyle/>
          <a:p>
            <a:endParaRPr lang="en-US" dirty="0"/>
          </a:p>
        </p:txBody>
      </p:sp>
      <p:sp>
        <p:nvSpPr>
          <p:cNvPr id="76" name="Text Placeholder 75">
            <a:extLst>
              <a:ext uri="{FF2B5EF4-FFF2-40B4-BE49-F238E27FC236}">
                <a16:creationId xmlns:a16="http://schemas.microsoft.com/office/drawing/2014/main" id="{4F60EF10-B12B-E363-C1EB-EB2C416ABB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55000" lnSpcReduction="20000"/>
          </a:bodyPr>
          <a:lstStyle/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D3473E1-7328-6AA9-DDF1-1474A94AE6BD}"/>
              </a:ext>
            </a:extLst>
          </p:cNvPr>
          <p:cNvSpPr txBox="1"/>
          <p:nvPr/>
        </p:nvSpPr>
        <p:spPr>
          <a:xfrm>
            <a:off x="1715890" y="1953339"/>
            <a:ext cx="6361309" cy="48951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Dashboard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Product Management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Inventory Tracking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Purchase Order Management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Sales Order Management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Reports and Analytics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User Management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Notifications Center</a:t>
            </a:r>
          </a:p>
          <a:p>
            <a:pPr algn="just">
              <a:lnSpc>
                <a:spcPct val="150000"/>
              </a:lnSpc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94D722-218C-0CD5-4404-DE6605BA214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86321"/>
          <a:stretch/>
        </p:blipFill>
        <p:spPr>
          <a:xfrm>
            <a:off x="8937928" y="147637"/>
            <a:ext cx="2209800" cy="648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66875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CA7BB9E7-B531-A8E9-BDD1-22DF228E07E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EEE9AA03-7431-0E02-895B-A818475DB29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4C474F35-BFC7-CE70-A24F-E6329A3DA4A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Title 18">
            <a:extLst>
              <a:ext uri="{FF2B5EF4-FFF2-40B4-BE49-F238E27FC236}">
                <a16:creationId xmlns:a16="http://schemas.microsoft.com/office/drawing/2014/main" id="{3700BD59-7DCD-2075-34D5-CA412E9263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63809" y="2133600"/>
            <a:ext cx="5864382" cy="2275238"/>
          </a:xfrm>
        </p:spPr>
        <p:txBody>
          <a:bodyPr>
            <a:normAutofit/>
          </a:bodyPr>
          <a:lstStyle/>
          <a:p>
            <a:r>
              <a:rPr lang="en-US" sz="8000" b="1" dirty="0"/>
              <a:t>THANK YOU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DFF69-6033-5F33-8CAF-13B6AFA63EC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340475"/>
            <a:ext cx="457200" cy="288925"/>
          </a:xfrm>
          <a:prstGeom prst="rect">
            <a:avLst/>
          </a:prstGeom>
        </p:spPr>
        <p:txBody>
          <a:bodyPr/>
          <a:lstStyle/>
          <a:p>
            <a:fld id="{4FAB73BC-B049-4115-A692-8D63A059BFB8}" type="slidenum">
              <a:rPr lang="en-US" noProof="0" smtClean="0"/>
              <a:pPr/>
              <a:t>90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2557067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odernClassicBlock-3">
  <a:themeElements>
    <a:clrScheme name="MSFT_ELT_ModernClassicBlock_03">
      <a:dk1>
        <a:sysClr val="windowText" lastClr="000000"/>
      </a:dk1>
      <a:lt1>
        <a:sysClr val="window" lastClr="FFFFFF"/>
      </a:lt1>
      <a:dk2>
        <a:srgbClr val="43467B"/>
      </a:dk2>
      <a:lt2>
        <a:srgbClr val="DFE3E5"/>
      </a:lt2>
      <a:accent1>
        <a:srgbClr val="43467B"/>
      </a:accent1>
      <a:accent2>
        <a:srgbClr val="E58C09"/>
      </a:accent2>
      <a:accent3>
        <a:srgbClr val="2683C6"/>
      </a:accent3>
      <a:accent4>
        <a:srgbClr val="EEC621"/>
      </a:accent4>
      <a:accent5>
        <a:srgbClr val="1D9BA1"/>
      </a:accent5>
      <a:accent6>
        <a:srgbClr val="87175F"/>
      </a:accent6>
      <a:hlink>
        <a:srgbClr val="0070C0"/>
      </a:hlink>
      <a:folHlink>
        <a:srgbClr val="C00000"/>
      </a:folHlink>
    </a:clrScheme>
    <a:fontScheme name="MSFT_ELT_ModernClassicBlock_03">
      <a:majorFont>
        <a:latin typeface="Tw Cen MT Condensed"/>
        <a:ea typeface=""/>
        <a:cs typeface=""/>
      </a:majorFont>
      <a:minorFont>
        <a:latin typeface="Tw Cen MT"/>
        <a:ea typeface=""/>
        <a:cs typeface="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LT_Template_ModernClassicBlockLT_v4" id="{30DDF308-B484-4DB0-8959-4BA762476498}" vid="{49FD44A8-5F40-4E6E-BC83-04BD3C4DB24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f9fc9171bb41dc08635275f351de8590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29387215989a890c06011de04edfe97d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9BFCA5F6-1A5A-4D78-BDE2-C793B61E0E1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106BD98-E608-40A1-98A8-93D5976215C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A86D9CC-0D9D-4BFE-B3F3-26F480BF8C8A}">
  <ds:schemaRefs>
    <ds:schemaRef ds:uri="http://purl.org/dc/elements/1.1/"/>
    <ds:schemaRef ds:uri="http://schemas.microsoft.com/office/2006/documentManagement/types"/>
    <ds:schemaRef ds:uri="http://purl.org/dc/dcmitype/"/>
    <ds:schemaRef ds:uri="http://schemas.openxmlformats.org/package/2006/metadata/core-properties"/>
    <ds:schemaRef ds:uri="71af3243-3dd4-4a8d-8c0d-dd76da1f02a5"/>
    <ds:schemaRef ds:uri="http://schemas.microsoft.com/office/2006/metadata/properties"/>
    <ds:schemaRef ds:uri="http://purl.org/dc/terms/"/>
    <ds:schemaRef ds:uri="16c05727-aa75-4e4a-9b5f-8a80a1165891"/>
    <ds:schemaRef ds:uri="http://schemas.microsoft.com/office/infopath/2007/PartnerControl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Modern classic block presentation</Template>
  <TotalTime>882</TotalTime>
  <Words>1533</Words>
  <Application>Microsoft Office PowerPoint</Application>
  <PresentationFormat>Widescreen</PresentationFormat>
  <Paragraphs>381</Paragraphs>
  <Slides>90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90</vt:i4>
      </vt:variant>
    </vt:vector>
  </HeadingPairs>
  <TitlesOfParts>
    <vt:vector size="99" baseType="lpstr">
      <vt:lpstr>__Inter_d65c78</vt:lpstr>
      <vt:lpstr>Arial</vt:lpstr>
      <vt:lpstr>Bodoni MT Black</vt:lpstr>
      <vt:lpstr>Courier New</vt:lpstr>
      <vt:lpstr>Tw Cen MT</vt:lpstr>
      <vt:lpstr>Tw Cen MT Condensed</vt:lpstr>
      <vt:lpstr>Wingdings</vt:lpstr>
      <vt:lpstr>Wingdings 3</vt:lpstr>
      <vt:lpstr>ModernClassicBlock-3</vt:lpstr>
      <vt:lpstr> WELCOME </vt:lpstr>
      <vt:lpstr>TEAM MEMBERS</vt:lpstr>
      <vt:lpstr>Title:   INVENtory management system</vt:lpstr>
      <vt:lpstr> </vt:lpstr>
      <vt:lpstr>Introduction</vt:lpstr>
      <vt:lpstr>KEY FEATURES   Product Registration: Add, update, or remove products with detailed attributes like SKU, category, and price.  Real-Time Updates: Automatically updates stock levels with every sale, purchase, or adjustment. Multi-location Support: Tracks inventory across multiple warehouses or store locations.. Stock Movement History: Logs all inflows, outflows, and adjustments. Supplier and Vendor Management: Maintains supplier details and purchase histories. </vt:lpstr>
      <vt:lpstr>FUNCTIONALITIES</vt:lpstr>
      <vt:lpstr>FUNCTIONALITIES</vt:lpstr>
      <vt:lpstr> User Interface Components        </vt:lpstr>
      <vt:lpstr>Database Design Overview </vt:lpstr>
      <vt:lpstr> Inventory Tracking </vt:lpstr>
      <vt:lpstr>PowerPoint Presentation</vt:lpstr>
      <vt:lpstr>Order Management  </vt:lpstr>
      <vt:lpstr> User Management </vt:lpstr>
      <vt:lpstr> Stock Control Features  </vt:lpstr>
      <vt:lpstr>Security and Compliance  </vt:lpstr>
      <vt:lpstr> Integration and Automation</vt:lpstr>
      <vt:lpstr>Reports and Analytics </vt:lpstr>
      <vt:lpstr>Database Design Overview </vt:lpstr>
      <vt:lpstr> Database Design Overview </vt:lpstr>
      <vt:lpstr>  </vt:lpstr>
      <vt:lpstr>  </vt:lpstr>
      <vt:lpstr>  </vt:lpstr>
      <vt:lpstr>  </vt:lpstr>
      <vt:lpstr>  </vt:lpstr>
      <vt:lpstr>  </vt:lpstr>
      <vt:lpstr>  </vt:lpstr>
      <vt:lpstr>  </vt:lpstr>
      <vt:lpstr>  </vt:lpstr>
      <vt:lpstr>  </vt:lpstr>
      <vt:lpstr>  </vt:lpstr>
      <vt:lpstr>  </vt:lpstr>
      <vt:lpstr>  </vt:lpstr>
      <vt:lpstr>  </vt:lpstr>
      <vt:lpstr>  </vt:lpstr>
      <vt:lpstr>  </vt:lpstr>
      <vt:lpstr>  </vt:lpstr>
      <vt:lpstr>  </vt:lpstr>
      <vt:lpstr>  </vt:lpstr>
      <vt:lpstr>  </vt:lpstr>
      <vt:lpstr>  </vt:lpstr>
      <vt:lpstr>  </vt:lpstr>
      <vt:lpstr>  </vt:lpstr>
      <vt:lpstr>  </vt:lpstr>
      <vt:lpstr>  </vt:lpstr>
      <vt:lpstr>  </vt:lpstr>
      <vt:lpstr>  </vt:lpstr>
      <vt:lpstr>  </vt:lpstr>
      <vt:lpstr>  </vt:lpstr>
      <vt:lpstr>  </vt:lpstr>
      <vt:lpstr>  </vt:lpstr>
      <vt:lpstr>  </vt:lpstr>
      <vt:lpstr>  </vt:lpstr>
      <vt:lpstr>  </vt:lpstr>
      <vt:lpstr>  </vt:lpstr>
      <vt:lpstr>  </vt:lpstr>
      <vt:lpstr>  </vt:lpstr>
      <vt:lpstr>  </vt:lpstr>
      <vt:lpstr>  </vt:lpstr>
      <vt:lpstr>  </vt:lpstr>
      <vt:lpstr>  </vt:lpstr>
      <vt:lpstr>  </vt:lpstr>
      <vt:lpstr>  </vt:lpstr>
      <vt:lpstr>  </vt:lpstr>
      <vt:lpstr>  </vt:lpstr>
      <vt:lpstr>  </vt:lpstr>
      <vt:lpstr>  </vt:lpstr>
      <vt:lpstr>  </vt:lpstr>
      <vt:lpstr>  </vt:lpstr>
      <vt:lpstr>  </vt:lpstr>
      <vt:lpstr>  output</vt:lpstr>
      <vt:lpstr>  </vt:lpstr>
      <vt:lpstr>  output</vt:lpstr>
      <vt:lpstr>  </vt:lpstr>
      <vt:lpstr>  output</vt:lpstr>
      <vt:lpstr>  </vt:lpstr>
      <vt:lpstr>  </vt:lpstr>
      <vt:lpstr>  </vt:lpstr>
      <vt:lpstr>  </vt:lpstr>
      <vt:lpstr>  </vt:lpstr>
      <vt:lpstr>  output</vt:lpstr>
      <vt:lpstr>  </vt:lpstr>
      <vt:lpstr>  output</vt:lpstr>
      <vt:lpstr>  </vt:lpstr>
      <vt:lpstr>  output</vt:lpstr>
      <vt:lpstr>  </vt:lpstr>
      <vt:lpstr> Scope</vt:lpstr>
      <vt:lpstr>Conclusion</vt:lpstr>
      <vt:lpstr>any questions ?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</dc:title>
  <dc:creator>Dell</dc:creator>
  <cp:lastModifiedBy>Dell</cp:lastModifiedBy>
  <cp:revision>11</cp:revision>
  <dcterms:created xsi:type="dcterms:W3CDTF">2024-11-29T20:30:04Z</dcterms:created>
  <dcterms:modified xsi:type="dcterms:W3CDTF">2025-01-06T17:01:35Z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